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434" y="-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548679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словари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64704"/>
            <a:ext cx="9144000" cy="60932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F0"/>
                </a:solidFill>
              </a:rPr>
              <a:t>Существует </a:t>
            </a:r>
            <a:r>
              <a:rPr lang="ru-RU" dirty="0" smtClean="0">
                <a:solidFill>
                  <a:srgbClr val="00B0F0"/>
                </a:solidFill>
              </a:rPr>
              <a:t> </a:t>
            </a:r>
            <a:r>
              <a:rPr lang="ru-RU" dirty="0" smtClean="0">
                <a:solidFill>
                  <a:srgbClr val="00B0F0"/>
                </a:solidFill>
              </a:rPr>
              <a:t>много разных </a:t>
            </a:r>
            <a:r>
              <a:rPr lang="ru-RU" dirty="0" smtClean="0">
                <a:solidFill>
                  <a:srgbClr val="00B0F0"/>
                </a:solidFill>
              </a:rPr>
              <a:t>словарей: толковые,энциклопедические,слово-образовательные,орфографические</a:t>
            </a:r>
            <a:r>
              <a:rPr lang="ru-RU" dirty="0" smtClean="0">
                <a:solidFill>
                  <a:srgbClr val="00B0F0"/>
                </a:solidFill>
              </a:rPr>
              <a:t>, </a:t>
            </a:r>
            <a:r>
              <a:rPr lang="ru-RU" dirty="0" smtClean="0">
                <a:solidFill>
                  <a:srgbClr val="00B0F0"/>
                </a:solidFill>
              </a:rPr>
              <a:t>словари </a:t>
            </a:r>
            <a:r>
              <a:rPr lang="ru-RU" dirty="0" smtClean="0">
                <a:solidFill>
                  <a:srgbClr val="00B0F0"/>
                </a:solidFill>
              </a:rPr>
              <a:t>иностранных слов, синонимов, антонимов, </a:t>
            </a:r>
            <a:r>
              <a:rPr lang="ru-RU" dirty="0" smtClean="0">
                <a:solidFill>
                  <a:srgbClr val="00B0F0"/>
                </a:solidFill>
              </a:rPr>
              <a:t>фразеологические словари, двуязычные </a:t>
            </a:r>
            <a:r>
              <a:rPr lang="ru-RU" dirty="0" smtClean="0">
                <a:solidFill>
                  <a:srgbClr val="00B0F0"/>
                </a:solidFill>
              </a:rPr>
              <a:t>словари(</a:t>
            </a:r>
            <a:r>
              <a:rPr lang="ru-RU" dirty="0" err="1" smtClean="0">
                <a:solidFill>
                  <a:srgbClr val="00B0F0"/>
                </a:solidFill>
              </a:rPr>
              <a:t>русско</a:t>
            </a:r>
            <a:r>
              <a:rPr lang="ru-RU" dirty="0" smtClean="0">
                <a:solidFill>
                  <a:srgbClr val="00B0F0"/>
                </a:solidFill>
              </a:rPr>
              <a:t> - английский, англо-русский и т.д</a:t>
            </a:r>
            <a:r>
              <a:rPr lang="ru-RU" dirty="0" smtClean="0">
                <a:solidFill>
                  <a:srgbClr val="00B0F0"/>
                </a:solidFill>
              </a:rPr>
              <a:t>.).</a:t>
            </a:r>
            <a:endParaRPr lang="ru-RU" dirty="0">
              <a:solidFill>
                <a:srgbClr val="00B0F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8640"/>
            <a:ext cx="9144000" cy="6669360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«Толковый словарь живого великорусского языка» Владимира Ивановича Даля- явление исключительное и, в некотором роде, единственное. Это самый полный толковый словарь для углубленного изучения русского языка, уточнения понятий и правильного употребления слов и выражений. Неоценимое пособие по изучению пословиц и поговорок. </a:t>
            </a:r>
          </a:p>
          <a:p>
            <a:pPr>
              <a:buNone/>
            </a:pPr>
            <a:r>
              <a:rPr lang="ru-RU" dirty="0" smtClean="0">
                <a:solidFill>
                  <a:srgbClr val="7030A0"/>
                </a:solidFill>
              </a:rPr>
              <a:t>Толковый словарь растолковывает значение каждого слова</a:t>
            </a:r>
          </a:p>
          <a:p>
            <a:pPr>
              <a:buNone/>
            </a:pP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1027" name="Picture 3" descr="C:\Users\Администратор\Desktop\img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3573016"/>
            <a:ext cx="2016224" cy="2592288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dirty="0" smtClean="0">
                <a:solidFill>
                  <a:srgbClr val="00B050"/>
                </a:solidFill>
              </a:rPr>
              <a:t>Энциклопедический словарь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Энциклопедия- это сборник научных сведений и справок на различные темы, предназначенный для обширного круга читателей. Цель энциклопедии- собрать знания, рассеянные по свету, привести их в систему, понятную для людей ныне живущих, и передать тем, кто придет после нас, с тем, чтобы труд предшествующих веков не стал бесполезным для веков последующих, и чтобы наши потомки , обогащенные знаниями, стали добрее и счастливее, и чтобы мы не канули в вечность, не сумев послужить грядущим поколениям.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                                            </a:t>
            </a:r>
          </a:p>
          <a:p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7" name="Picture 4" descr="C:\Users\Администратор\Desktop\imgprevi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4509120"/>
            <a:ext cx="1800200" cy="2160240"/>
          </a:xfrm>
          <a:prstGeom prst="rect">
            <a:avLst/>
          </a:prstGeom>
          <a:noFill/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r>
              <a:rPr lang="ru-RU" dirty="0" smtClean="0"/>
              <a:t>Орфографический словарь.</a:t>
            </a:r>
          </a:p>
          <a:p>
            <a:r>
              <a:rPr lang="ru-RU" dirty="0" smtClean="0"/>
              <a:t>. </a:t>
            </a:r>
            <a:r>
              <a:rPr lang="ru-RU" b="1" dirty="0" err="1" smtClean="0"/>
              <a:t>Орфографи́ческий</a:t>
            </a:r>
            <a:r>
              <a:rPr lang="ru-RU" dirty="0" smtClean="0"/>
              <a:t> </a:t>
            </a:r>
            <a:r>
              <a:rPr lang="ru-RU" b="1" dirty="0" err="1" smtClean="0"/>
              <a:t>слова́рь</a:t>
            </a:r>
            <a:r>
              <a:rPr lang="ru-RU" dirty="0" smtClean="0"/>
              <a:t> — </a:t>
            </a:r>
            <a:r>
              <a:rPr lang="ru-RU" b="1" dirty="0" smtClean="0"/>
              <a:t>словарь</a:t>
            </a:r>
            <a:r>
              <a:rPr lang="ru-RU" dirty="0" smtClean="0"/>
              <a:t>, содержащий перечень слов в их нормативном написании. Отличается от толкового </a:t>
            </a:r>
            <a:r>
              <a:rPr lang="ru-RU" b="1" dirty="0" smtClean="0"/>
              <a:t>словаря</a:t>
            </a:r>
            <a:r>
              <a:rPr lang="ru-RU" dirty="0" smtClean="0"/>
              <a:t> по способу описания слова, поскольку раскрывает слово лишь в аспекте его правописания. Является показателем современной ему орфографии.</a:t>
            </a:r>
          </a:p>
          <a:p>
            <a:r>
              <a:rPr lang="ru-RU" dirty="0" smtClean="0"/>
              <a:t> Орфографические словари учат нас правильно, грамотно писать слова                                   </a:t>
            </a:r>
            <a:endParaRPr lang="ru-RU" dirty="0"/>
          </a:p>
        </p:txBody>
      </p:sp>
      <p:pic>
        <p:nvPicPr>
          <p:cNvPr id="5" name="Picture 2" descr="C:\Users\Администратор\Desktop\орфограф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3861048"/>
            <a:ext cx="2448272" cy="2996952"/>
          </a:xfrm>
          <a:prstGeom prst="rect">
            <a:avLst/>
          </a:prstGeom>
          <a:noFill/>
        </p:spPr>
      </p:pic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428604"/>
            <a:ext cx="7715304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964488" cy="6858000"/>
          </a:xfrm>
        </p:spPr>
        <p:txBody>
          <a:bodyPr/>
          <a:lstStyle/>
          <a:p>
            <a:r>
              <a:rPr lang="ru-RU" dirty="0" smtClean="0"/>
              <a:t>Справочная литература, к которой относятся словари, призвана давать емкую и сжатую информацию о понятиях, предметах, деятелях в каких-либо областях знаний, науки, культуры и тому подобное. Составление словарей это кропотливый, научный, часто многолетний труд специалистов. Словари помогают </a:t>
            </a:r>
            <a:r>
              <a:rPr lang="ru-RU" dirty="0" smtClean="0"/>
              <a:t>развитию  </a:t>
            </a:r>
            <a:r>
              <a:rPr lang="ru-RU" dirty="0" smtClean="0"/>
              <a:t>интеллекта, кругозора человека и дают возможность получить знания в той области, в которой нет специальных знаний.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317</TotalTime>
  <Words>289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Поток</vt:lpstr>
      <vt:lpstr>словари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</dc:title>
  <dc:creator>Администратор</dc:creator>
  <cp:lastModifiedBy>1</cp:lastModifiedBy>
  <cp:revision>29</cp:revision>
  <dcterms:created xsi:type="dcterms:W3CDTF">2014-02-11T12:10:25Z</dcterms:created>
  <dcterms:modified xsi:type="dcterms:W3CDTF">2014-02-24T14:32:45Z</dcterms:modified>
</cp:coreProperties>
</file>