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65" r:id="rId4"/>
    <p:sldId id="260" r:id="rId5"/>
    <p:sldId id="263" r:id="rId6"/>
    <p:sldId id="261" r:id="rId7"/>
    <p:sldId id="266" r:id="rId8"/>
    <p:sldId id="268" r:id="rId9"/>
    <p:sldId id="267" r:id="rId10"/>
    <p:sldId id="264" r:id="rId11"/>
    <p:sldId id="25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CC99"/>
    <a:srgbClr val="97FFD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2AF6-9ECC-4C1A-A70A-668637543D8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F93F3-CE87-4AD3-A4D3-84F9934A8B7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0_5ddb9_5124e938_XL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1156946" y="-1143685"/>
            <a:ext cx="6858024" cy="91453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2AF6-9ECC-4C1A-A70A-668637543D8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F93F3-CE87-4AD3-A4D3-84F9934A8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2AF6-9ECC-4C1A-A70A-668637543D8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F93F3-CE87-4AD3-A4D3-84F9934A8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2AF6-9ECC-4C1A-A70A-668637543D8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F93F3-CE87-4AD3-A4D3-84F9934A8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2AF6-9ECC-4C1A-A70A-668637543D8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F93F3-CE87-4AD3-A4D3-84F9934A8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2AF6-9ECC-4C1A-A70A-668637543D8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F93F3-CE87-4AD3-A4D3-84F9934A8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2AF6-9ECC-4C1A-A70A-668637543D8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F93F3-CE87-4AD3-A4D3-84F9934A8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2AF6-9ECC-4C1A-A70A-668637543D8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F93F3-CE87-4AD3-A4D3-84F9934A8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2AF6-9ECC-4C1A-A70A-668637543D8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F93F3-CE87-4AD3-A4D3-84F9934A8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2AF6-9ECC-4C1A-A70A-668637543D8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F93F3-CE87-4AD3-A4D3-84F9934A8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22AF6-9ECC-4C1A-A70A-668637543D8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F93F3-CE87-4AD3-A4D3-84F9934A8B7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22AF6-9ECC-4C1A-A70A-668637543D8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6F93F3-CE87-4AD3-A4D3-84F9934A8B7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Багетная рамка 6"/>
          <p:cNvSpPr/>
          <p:nvPr userDrawn="1"/>
        </p:nvSpPr>
        <p:spPr>
          <a:xfrm>
            <a:off x="0" y="0"/>
            <a:ext cx="9144000" cy="6858000"/>
          </a:xfrm>
          <a:prstGeom prst="bevel">
            <a:avLst>
              <a:gd name="adj" fmla="val 2403"/>
            </a:avLst>
          </a:prstGeom>
          <a:noFill/>
          <a:ln>
            <a:solidFill>
              <a:srgbClr val="92D050"/>
            </a:solidFill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060848"/>
            <a:ext cx="8134672" cy="1539602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0000"/>
                </a:solidFill>
                <a:latin typeface="Times New Roman"/>
              </a:rPr>
              <a:t>Исследовательская работа</a:t>
            </a:r>
            <a:br>
              <a:rPr lang="ru-RU" sz="4000" b="1" dirty="0" smtClean="0">
                <a:solidFill>
                  <a:srgbClr val="000000"/>
                </a:solidFill>
                <a:latin typeface="Times New Roman"/>
              </a:rPr>
            </a:br>
            <a:r>
              <a:rPr lang="ru-RU" sz="2700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sz="2700" dirty="0">
                <a:solidFill>
                  <a:srgbClr val="000000"/>
                </a:solidFill>
                <a:latin typeface="Times New Roman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Травяной чай: вкусно и полезно</a:t>
            </a:r>
            <a:br>
              <a:rPr lang="ru-RU" b="1" dirty="0" smtClean="0">
                <a:solidFill>
                  <a:srgbClr val="000000"/>
                </a:solidFill>
                <a:latin typeface="Times New Roman"/>
              </a:rPr>
            </a:br>
            <a:r>
              <a:rPr lang="ru-RU" b="1" dirty="0" smtClean="0">
                <a:solidFill>
                  <a:srgbClr val="000000"/>
                </a:solidFill>
                <a:latin typeface="Times New Roman"/>
              </a:rPr>
              <a:t>		</a:t>
            </a:r>
            <a:r>
              <a:rPr lang="ru-RU" dirty="0">
                <a:solidFill>
                  <a:srgbClr val="000000"/>
                </a:solidFill>
                <a:latin typeface="Times New 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ru-RU" sz="2400" dirty="0" smtClean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                                         Выполнила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: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Тыцкая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 Ульяна,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                 	                           ученица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4-а класса 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                                         МКОУ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«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Тальменская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 СОШ №1»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</a:b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		            Руководитель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: </a:t>
            </a:r>
            <a:r>
              <a:rPr lang="ru-RU" sz="2400" dirty="0" err="1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Масалова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 Т.Н., </a:t>
            </a:r>
            <a:r>
              <a:rPr lang="ru-RU" sz="2400" dirty="0" smtClean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                        	                           учитель </a:t>
            </a:r>
            <a:r>
              <a:rPr lang="ru-RU" sz="24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  <a:t>начальных классов</a:t>
            </a:r>
            <a:br>
              <a:rPr lang="ru-RU" sz="2400" dirty="0">
                <a:solidFill>
                  <a:srgbClr val="000000"/>
                </a:solidFill>
                <a:latin typeface="Times New Roman"/>
                <a:ea typeface="+mj-ea"/>
                <a:cs typeface="+mj-cs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Любимые рецепты нашей семьи</a:t>
            </a:r>
            <a:endParaRPr lang="ru-RU" dirty="0"/>
          </a:p>
        </p:txBody>
      </p:sp>
      <p:pic>
        <p:nvPicPr>
          <p:cNvPr id="8272" name="Picture 80" descr="C:\Documents and Settings\user1\Рабочий стол\фото\IMG_20170322_16564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262866"/>
            <a:ext cx="3850904" cy="2166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73" name="Picture 81" descr="C:\Documents and Settings\user1\Рабочий стол\фото\IMG_20170322_16560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933056"/>
            <a:ext cx="3850904" cy="230783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1262866"/>
            <a:ext cx="45620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u="sng" dirty="0"/>
              <a:t>«Любимый»: </a:t>
            </a:r>
            <a:r>
              <a:rPr lang="ru-RU" sz="2400" dirty="0"/>
              <a:t>заваривается только иван-чай, который обладает замечательным ароматом. Иногда добавляем по вкусу рыльца клубники, листья малины или смородины.</a:t>
            </a:r>
          </a:p>
          <a:p>
            <a:r>
              <a:rPr lang="ru-RU" sz="2400" b="1" u="sng" dirty="0"/>
              <a:t>«Мамин чай»: </a:t>
            </a:r>
            <a:r>
              <a:rPr lang="ru-RU" sz="2400" dirty="0"/>
              <a:t>смешать по одной части душицы и зверобоя, 1/3 часть полыни; заваривать 1 </a:t>
            </a:r>
            <a:r>
              <a:rPr lang="ru-RU" sz="2400" dirty="0" err="1"/>
              <a:t>ч.л</a:t>
            </a:r>
            <a:r>
              <a:rPr lang="ru-RU" sz="2400" dirty="0"/>
              <a:t>. смеси на стакан горячей воды.</a:t>
            </a:r>
          </a:p>
          <a:p>
            <a:r>
              <a:rPr lang="ru-RU" sz="2400" b="1" u="sng" dirty="0"/>
              <a:t>«Витаминный»: </a:t>
            </a:r>
            <a:r>
              <a:rPr lang="ru-RU" sz="2400" dirty="0"/>
              <a:t>по 1 части листьев крапивы, смородины, малины, шиповника. Так же 1 </a:t>
            </a:r>
            <a:r>
              <a:rPr lang="ru-RU" sz="2400" dirty="0" err="1"/>
              <a:t>ч.л</a:t>
            </a:r>
            <a:r>
              <a:rPr lang="ru-RU" sz="2400" dirty="0"/>
              <a:t>. на стакан.</a:t>
            </a:r>
          </a:p>
        </p:txBody>
      </p:sp>
    </p:spTree>
    <p:extLst>
      <p:ext uri="{BB962C8B-B14F-4D97-AF65-F5344CB8AC3E}">
        <p14:creationId xmlns="" xmlns:p14="http://schemas.microsoft.com/office/powerpoint/2010/main" val="5567234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</a:t>
            </a:r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3615756"/>
          </a:xfrm>
        </p:spPr>
        <p:txBody>
          <a:bodyPr>
            <a:normAutofit/>
          </a:bodyPr>
          <a:lstStyle/>
          <a:p>
            <a:r>
              <a:rPr lang="ru-RU" sz="2400" dirty="0"/>
              <a:t>1.	Травяной чай полезен и вкусен, особенно, если добавить в него мед.</a:t>
            </a:r>
          </a:p>
          <a:p>
            <a:r>
              <a:rPr lang="ru-RU" sz="2400" dirty="0"/>
              <a:t>2.	Употреблять такой чай нужно с осторожностью, убедившись, что травы не противопоказанны, потому что обладают лечебными свойствами.</a:t>
            </a:r>
          </a:p>
          <a:p>
            <a:r>
              <a:rPr lang="ru-RU" sz="2400" dirty="0"/>
              <a:t>3.	Собирать и сушить травы, листья, плоды необходимо по правилам, которые помогут сохранить полезные свойства в чае.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Кузнецова М.А., </a:t>
            </a:r>
            <a:r>
              <a:rPr lang="ru-RU" dirty="0" err="1"/>
              <a:t>Резникова</a:t>
            </a:r>
            <a:r>
              <a:rPr lang="ru-RU" dirty="0"/>
              <a:t> А.С. «Сказание о лекарственных растениях». Москва «Высшая школа», </a:t>
            </a:r>
            <a:r>
              <a:rPr lang="ru-RU" dirty="0" smtClean="0"/>
              <a:t>1992г</a:t>
            </a:r>
          </a:p>
          <a:p>
            <a:r>
              <a:rPr lang="ru-RU" dirty="0"/>
              <a:t>Лекарственные растения: /Электронный ресурс: http://www.mplants.org.ua/</a:t>
            </a:r>
            <a:endParaRPr lang="ru-RU" dirty="0" smtClean="0"/>
          </a:p>
          <a:p>
            <a:r>
              <a:rPr lang="ru-RU" dirty="0"/>
              <a:t>Плешаков А.А. Зеленые страницы. - М.: Просвещение, 1994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441524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332656"/>
            <a:ext cx="68578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400" b="1" dirty="0" smtClean="0"/>
              <a:t>Цель исследования: </a:t>
            </a:r>
            <a:r>
              <a:rPr lang="ru-RU" sz="2400" dirty="0" smtClean="0"/>
              <a:t>изучение технологии сбора и </a:t>
            </a:r>
          </a:p>
          <a:p>
            <a:pPr algn="just"/>
            <a:r>
              <a:rPr lang="ru-RU" sz="2400" dirty="0" smtClean="0"/>
              <a:t>приготовления сырья для травяного чая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467544" y="1311077"/>
            <a:ext cx="7018653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Задачи: </a:t>
            </a:r>
          </a:p>
          <a:p>
            <a:r>
              <a:rPr lang="ru-RU" sz="2400" dirty="0" smtClean="0"/>
              <a:t>1.Изучить литературу о травах, используемых в чаях</a:t>
            </a:r>
          </a:p>
          <a:p>
            <a:r>
              <a:rPr lang="ru-RU" sz="2400" dirty="0" smtClean="0"/>
              <a:t>2.Участвовать в сборе трав</a:t>
            </a:r>
          </a:p>
          <a:p>
            <a:r>
              <a:rPr lang="ru-RU" sz="2400" dirty="0" smtClean="0"/>
              <a:t>3.Освоить правила сушки растений</a:t>
            </a:r>
          </a:p>
          <a:p>
            <a:r>
              <a:rPr lang="ru-RU" sz="2400" dirty="0" smtClean="0"/>
              <a:t>4.Научиться составлять сборы трав для чая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3645024"/>
            <a:ext cx="84643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Объект исследования</a:t>
            </a:r>
            <a:r>
              <a:rPr lang="ru-RU" sz="2400" dirty="0" smtClean="0"/>
              <a:t>: травяной чай</a:t>
            </a:r>
          </a:p>
          <a:p>
            <a:r>
              <a:rPr lang="ru-RU" sz="2400" b="1" dirty="0" smtClean="0"/>
              <a:t>Предмет исследования: </a:t>
            </a:r>
            <a:r>
              <a:rPr lang="ru-RU" sz="2400" dirty="0" smtClean="0"/>
              <a:t>правила приготовления травяных чаев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08757" y="4869160"/>
            <a:ext cx="62174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Методы исследования: </a:t>
            </a:r>
            <a:r>
              <a:rPr lang="ru-RU" sz="2400" dirty="0" smtClean="0"/>
              <a:t>анализ информации, </a:t>
            </a:r>
          </a:p>
          <a:p>
            <a:r>
              <a:rPr lang="ru-RU" sz="2400" dirty="0" smtClean="0"/>
              <a:t>опрос, эксперимент, наблюдение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3121"/>
            <a:ext cx="1512168" cy="20162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1760" y="818129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/>
              <a:t>Зверобой  используют </a:t>
            </a:r>
            <a:r>
              <a:rPr lang="ru-RU" sz="2000" b="1" dirty="0"/>
              <a:t>как </a:t>
            </a:r>
            <a:r>
              <a:rPr lang="ru-RU" sz="2000" b="1" dirty="0" smtClean="0"/>
              <a:t>противовоспалительное </a:t>
            </a:r>
            <a:r>
              <a:rPr lang="ru-RU" sz="2000" b="1" dirty="0"/>
              <a:t>и тонизирующее средство при </a:t>
            </a:r>
            <a:r>
              <a:rPr lang="ru-RU" sz="2000" b="1" dirty="0" smtClean="0"/>
              <a:t>кашле</a:t>
            </a:r>
            <a:r>
              <a:rPr lang="ru-RU" sz="2000" b="1" dirty="0"/>
              <a:t>, проносах, коликах, болезнях печени, для укрепления дёсен. </a:t>
            </a:r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2576698"/>
            <a:ext cx="1512168" cy="19327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411760" y="3244334"/>
            <a:ext cx="559531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Иван-чай обладает успокаивающим, </a:t>
            </a:r>
          </a:p>
          <a:p>
            <a:r>
              <a:rPr lang="ru-RU" sz="2000" b="1" dirty="0" smtClean="0"/>
              <a:t>Противовоспалительным действием, </a:t>
            </a:r>
          </a:p>
          <a:p>
            <a:r>
              <a:rPr lang="ru-RU" sz="2000" b="1" dirty="0" smtClean="0"/>
              <a:t>его применяют</a:t>
            </a:r>
            <a:r>
              <a:rPr lang="ru-RU" sz="2000" b="1" dirty="0"/>
              <a:t>, в виде полосканий, при ангинах</a:t>
            </a: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65" y="4581128"/>
            <a:ext cx="1493574" cy="20491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11760" y="4867055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/>
              <a:t>Шишки хмеля применяют в лечении при воспалении почек, водянке, при раздражении мочевого пузыря, цистите, а также входят в состав многих травяных сборов. </a:t>
            </a:r>
          </a:p>
        </p:txBody>
      </p:sp>
    </p:spTree>
    <p:extLst>
      <p:ext uri="{BB962C8B-B14F-4D97-AF65-F5344CB8AC3E}">
        <p14:creationId xmlns="" xmlns:p14="http://schemas.microsoft.com/office/powerpoint/2010/main" val="33880086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prstClr val="black"/>
                </a:solidFill>
              </a:rPr>
              <a:t>Сбор трав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4071942"/>
            <a:ext cx="3618760" cy="2412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N:\уля чай\Исслед. травяной чай\разные и тысячелис.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124744"/>
            <a:ext cx="3320918" cy="23906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724128" y="2542581"/>
            <a:ext cx="26841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кровохлебка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4978430"/>
            <a:ext cx="30976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тысячелистник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535202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029" y="404664"/>
            <a:ext cx="2763150" cy="18098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297" y="3573017"/>
            <a:ext cx="2665819" cy="1779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0152" y="1908250"/>
            <a:ext cx="1917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/>
              <a:t>шалфей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441746" y="4608230"/>
            <a:ext cx="29143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полынь белая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38766021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Сушка трав</a:t>
            </a:r>
            <a:endParaRPr lang="ru-RU" dirty="0"/>
          </a:p>
        </p:txBody>
      </p:sp>
      <p:pic>
        <p:nvPicPr>
          <p:cNvPr id="5122" name="Picture 2" descr="N:\уля чай\Исслед. травяной чай\сушка в сухом тёмн. проветрив. месте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36" y="2143116"/>
            <a:ext cx="4238119" cy="28254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87539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1" y="1190034"/>
            <a:ext cx="3545984" cy="3175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90034"/>
            <a:ext cx="4200788" cy="3175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29146" y="4637273"/>
            <a:ext cx="39108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Сушилка электрическая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148064" y="4637273"/>
            <a:ext cx="24592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Духовой шкаф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2792901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633306845"/>
              </p:ext>
            </p:extLst>
          </p:nvPr>
        </p:nvGraphicFramePr>
        <p:xfrm>
          <a:off x="539552" y="1628800"/>
          <a:ext cx="7992889" cy="3964806"/>
        </p:xfrm>
        <a:graphic>
          <a:graphicData uri="http://schemas.openxmlformats.org/drawingml/2006/table">
            <a:tbl>
              <a:tblPr firstRow="1" firstCol="1" bandRow="1"/>
              <a:tblGrid>
                <a:gridCol w="1102825"/>
                <a:gridCol w="1946204"/>
                <a:gridCol w="2048826"/>
                <a:gridCol w="2895034"/>
              </a:tblGrid>
              <a:tr h="854576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Сушилка (35)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Навес (22-30С)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Духовка (35-50 С)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Травы и листья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Время сушки – 6-8 часов. Иногда трава пересыхает и теряет качество.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Время сушки зависит от температуры воздуха на улице. В среднем 5 – 15 дней. 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Время сушки – 7-9  часов при невысокой температуре. Если температуру увеличить, трава может подгореть.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Ягоды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Время сушки – 13-15 часов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Время сушки –8 -17 дней</a:t>
                      </a:r>
                      <a:endParaRPr lang="ru-RU" sz="2000" b="1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Ягоды поджариваются</a:t>
                      </a:r>
                      <a:endParaRPr lang="ru-RU" sz="2000" b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77925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638"/>
            <a:ext cx="6686568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Ферментация</a:t>
            </a:r>
            <a:endParaRPr lang="ru-RU" dirty="0"/>
          </a:p>
        </p:txBody>
      </p:sp>
      <p:pic>
        <p:nvPicPr>
          <p:cNvPr id="1126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857232"/>
            <a:ext cx="2786082" cy="14466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00496" y="1000109"/>
            <a:ext cx="4531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Скрученные </a:t>
            </a:r>
            <a:r>
              <a:rPr lang="ru-RU" sz="1600" dirty="0"/>
              <a:t>рулончики листьев плотно закладываем в эмалированную посуду или стеклянную банку, накрываем марлей или тканью.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2500306"/>
            <a:ext cx="2686980" cy="18233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000100" y="4714884"/>
            <a:ext cx="1521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Хранение чая</a:t>
            </a:r>
            <a:endParaRPr lang="ru-RU" dirty="0"/>
          </a:p>
        </p:txBody>
      </p:sp>
      <p:pic>
        <p:nvPicPr>
          <p:cNvPr id="7" name="Picture 2" descr="N:\уля чай\Исслед. травяной чай\хранить лучше в стекле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4071942"/>
            <a:ext cx="2374554" cy="25267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66417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146</TotalTime>
  <Words>364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Исследовательская работа  Травяной чай: вкусно и полезно    </vt:lpstr>
      <vt:lpstr>Слайд 2</vt:lpstr>
      <vt:lpstr>Слайд 3</vt:lpstr>
      <vt:lpstr>Сбор трав</vt:lpstr>
      <vt:lpstr>Слайд 5</vt:lpstr>
      <vt:lpstr>Сушка трав</vt:lpstr>
      <vt:lpstr>Слайд 7</vt:lpstr>
      <vt:lpstr>Слайд 8</vt:lpstr>
      <vt:lpstr>Ферментация</vt:lpstr>
      <vt:lpstr>Любимые рецепты нашей семьи</vt:lpstr>
      <vt:lpstr>Выводы</vt:lpstr>
      <vt:lpstr>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21</cp:revision>
  <dcterms:created xsi:type="dcterms:W3CDTF">2013-03-27T16:07:12Z</dcterms:created>
  <dcterms:modified xsi:type="dcterms:W3CDTF">2020-01-04T15:00:44Z</dcterms:modified>
</cp:coreProperties>
</file>