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2" r:id="rId4"/>
    <p:sldId id="263" r:id="rId5"/>
    <p:sldId id="264" r:id="rId6"/>
    <p:sldId id="265" r:id="rId7"/>
    <p:sldId id="258" r:id="rId8"/>
    <p:sldId id="259" r:id="rId9"/>
    <p:sldId id="260" r:id="rId10"/>
    <p:sldId id="261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9" r:id="rId22"/>
    <p:sldId id="280" r:id="rId23"/>
    <p:sldId id="281" r:id="rId24"/>
    <p:sldId id="282" r:id="rId25"/>
    <p:sldId id="284" r:id="rId26"/>
    <p:sldId id="285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4" r:id="rId36"/>
    <p:sldId id="295" r:id="rId37"/>
    <p:sldId id="296" r:id="rId38"/>
    <p:sldId id="297" r:id="rId3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398" y="3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678017E-3D59-4275-995C-6A8ECF374C9C}" type="datetimeFigureOut">
              <a:rPr lang="ru-RU" smtClean="0"/>
              <a:t>21.08.2013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8D825DC-2800-457A-9770-B29E3C2672C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583051" cy="17021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 стране геометрических фигур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5081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11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Посмотри внимательно ,- сказал  маленький красный круг,-и найди </a:t>
            </a:r>
            <a:r>
              <a:rPr lang="ru-RU" dirty="0" smtClean="0"/>
              <a:t>фигуру, которая </a:t>
            </a:r>
            <a:r>
              <a:rPr lang="ru-RU" dirty="0" smtClean="0"/>
              <a:t>больше всего на меня похожа.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19672" y="4221088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699792" y="395476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139952" y="4221088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220072" y="3811851"/>
            <a:ext cx="1112878" cy="10573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51720" y="321297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2923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Они имеют одинаковый цвет и форму.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8430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6856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сейчас  и найди фигуру ,которая больше всего не похожа на меня?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691680" y="4005064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771800" y="373873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211960" y="4005064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364088" y="3667281"/>
            <a:ext cx="1112878" cy="10573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35696" y="1556792"/>
            <a:ext cx="72008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918706" y="3068960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169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 отличается по размеру и по цвету и по форме.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149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7009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ru-RU" dirty="0" smtClean="0"/>
              <a:t>Наигрались фигуры и собрались домой.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48395"/>
              </p:ext>
            </p:extLst>
          </p:nvPr>
        </p:nvGraphicFramePr>
        <p:xfrm>
          <a:off x="1800193" y="3330692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94585" y="5823169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71923" y="5548090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23347" y="5105381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93356" y="4869161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9698" y="4293096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6468" y="4032923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719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Познакомить с понятием </a:t>
            </a:r>
            <a:r>
              <a:rPr lang="ru-RU" dirty="0" smtClean="0"/>
              <a:t>таблицы, формировать </a:t>
            </a:r>
            <a:r>
              <a:rPr lang="ru-RU" dirty="0" smtClean="0"/>
              <a:t>умение зрительно находить фигуру по осязаемо-воспринимаемому </a:t>
            </a:r>
            <a:r>
              <a:rPr lang="ru-RU" dirty="0" smtClean="0"/>
              <a:t>образцу, закреплять </a:t>
            </a:r>
            <a:r>
              <a:rPr lang="ru-RU" dirty="0" smtClean="0"/>
              <a:t>знание свойств геометрических </a:t>
            </a:r>
            <a:r>
              <a:rPr lang="ru-RU" dirty="0" smtClean="0"/>
              <a:t>фигур, развивать </a:t>
            </a:r>
            <a:r>
              <a:rPr lang="ru-RU" dirty="0" smtClean="0"/>
              <a:t>мыслительные </a:t>
            </a:r>
            <a:r>
              <a:rPr lang="ru-RU" dirty="0" smtClean="0"/>
              <a:t>операции, речь.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14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Пришел домой большой красный </a:t>
            </a:r>
            <a:r>
              <a:rPr lang="ru-RU" dirty="0" smtClean="0"/>
              <a:t>треугольник. Где </a:t>
            </a:r>
            <a:r>
              <a:rPr lang="ru-RU" dirty="0" smtClean="0"/>
              <a:t>его квартира?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21747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7496337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7963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Пришли </a:t>
            </a:r>
            <a:r>
              <a:rPr lang="ru-RU" dirty="0"/>
              <a:t>домой </a:t>
            </a:r>
            <a:r>
              <a:rPr lang="ru-RU" dirty="0" smtClean="0"/>
              <a:t>большие синие и зеленые треугольники. Где их квартира</a:t>
            </a:r>
            <a:r>
              <a:rPr lang="ru-RU" dirty="0"/>
              <a:t>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571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0061915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869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ними пришли красные, желтые, зеленые и синие большие круги. Найди где они живут?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533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3943437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7836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Потом возвращались красные, желтые маленькие треугольники. Найди их квартиру?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66677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730474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707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ними возвращались красные, желтые, зеленые, синие большие квадраты. Где их квартира?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1555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8051656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34430" y="3716777"/>
            <a:ext cx="324036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3716777"/>
            <a:ext cx="32403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43669" y="3716777"/>
            <a:ext cx="324036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98417" y="3716777"/>
            <a:ext cx="32403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7829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Посмотри на нас внимательно ,-сказал маленький желтый квадрат ,- и найди фигуру ,которая больше всего похожа на меня?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475656" y="4487416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458616" y="4221088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3779912" y="4487416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4716016" y="4078179"/>
            <a:ext cx="1112878" cy="10573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70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А потом пришли зеленые и синие маленькие треугольники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981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27962830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80557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34430" y="3716777"/>
            <a:ext cx="324036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3716777"/>
            <a:ext cx="32403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43669" y="3716777"/>
            <a:ext cx="324036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98417" y="3716777"/>
            <a:ext cx="32403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218581" y="2612777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250801" y="2596762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5405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 ними возвращались красные, желтые, зеленые и синие маленькие квадратики. Найди их квартиру?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939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0995683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48659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34430" y="3716777"/>
            <a:ext cx="324036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3716777"/>
            <a:ext cx="32403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43669" y="3716777"/>
            <a:ext cx="324036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98417" y="3716777"/>
            <a:ext cx="32403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218581" y="2612777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250801" y="2596762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127915" y="3441685"/>
            <a:ext cx="158587" cy="1844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259327" y="3448659"/>
            <a:ext cx="158587" cy="1844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232006" y="3448659"/>
            <a:ext cx="158587" cy="1844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56902" y="3448659"/>
            <a:ext cx="158587" cy="18440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103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Последними возвращались красные, желтые, зеленые и синие маленькие круги. Где они живут?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69041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9445753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48659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34430" y="3716777"/>
            <a:ext cx="324036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3716777"/>
            <a:ext cx="32403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43669" y="3716777"/>
            <a:ext cx="324036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98417" y="3716777"/>
            <a:ext cx="32403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218581" y="2612777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250801" y="2596762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127915" y="3441685"/>
            <a:ext cx="158587" cy="1844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259327" y="3448659"/>
            <a:ext cx="158587" cy="1844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232006" y="3448659"/>
            <a:ext cx="158587" cy="1844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56902" y="3448659"/>
            <a:ext cx="158587" cy="18440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103744" y="4159486"/>
            <a:ext cx="201452" cy="2088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228153" y="4159486"/>
            <a:ext cx="201452" cy="2088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204961" y="4159486"/>
            <a:ext cx="201452" cy="20888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214477" y="4159486"/>
            <a:ext cx="201452" cy="20888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020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  <p:bldP spid="33" grpId="0" animBg="1"/>
      <p:bldP spid="3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Оказывается заблудился большой желтый треугольник. Будь добр проводи его домой.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1008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583277"/>
            <a:ext cx="7024744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0863703"/>
              </p:ext>
            </p:extLst>
          </p:nvPr>
        </p:nvGraphicFramePr>
        <p:xfrm>
          <a:off x="1812150" y="1952613"/>
          <a:ext cx="5080000" cy="285066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887760"/>
                <a:gridCol w="1144240"/>
                <a:gridCol w="1016000"/>
                <a:gridCol w="1016000"/>
                <a:gridCol w="1016000"/>
              </a:tblGrid>
              <a:tr h="51983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B0F0"/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41542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989058" y="4434565"/>
            <a:ext cx="360040" cy="32822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2066396" y="4159486"/>
            <a:ext cx="201452" cy="20888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017820" y="3716777"/>
            <a:ext cx="324036" cy="28803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87829" y="3448659"/>
            <a:ext cx="158587" cy="18440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Равнобедренный треугольник 9"/>
          <p:cNvSpPr/>
          <p:nvPr/>
        </p:nvSpPr>
        <p:spPr>
          <a:xfrm>
            <a:off x="1974171" y="2904492"/>
            <a:ext cx="438534" cy="33484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>
            <a:off x="2080941" y="2644319"/>
            <a:ext cx="219267" cy="167421"/>
          </a:xfrm>
          <a:prstGeom prst="triangle">
            <a:avLst>
              <a:gd name="adj" fmla="val 49493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Равнобедренный треугольник 11"/>
          <p:cNvSpPr/>
          <p:nvPr/>
        </p:nvSpPr>
        <p:spPr>
          <a:xfrm>
            <a:off x="2987942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>
          <a:xfrm>
            <a:off x="5148064" y="2904491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Равнобедренный треугольник 13"/>
          <p:cNvSpPr/>
          <p:nvPr/>
        </p:nvSpPr>
        <p:spPr>
          <a:xfrm>
            <a:off x="6156176" y="2904490"/>
            <a:ext cx="438534" cy="33484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3066436" y="4434565"/>
            <a:ext cx="360040" cy="32822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4139952" y="4434565"/>
            <a:ext cx="360040" cy="3282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187311" y="4434565"/>
            <a:ext cx="360040" cy="32822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6156176" y="4434565"/>
            <a:ext cx="360040" cy="328228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3086815" y="261277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4210338" y="2629298"/>
            <a:ext cx="219267" cy="16742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3034430" y="3716777"/>
            <a:ext cx="324036" cy="28803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4139952" y="3716777"/>
            <a:ext cx="324036" cy="2880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5143669" y="3716777"/>
            <a:ext cx="324036" cy="28803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6198417" y="3716777"/>
            <a:ext cx="324036" cy="28803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Равнобедренный треугольник 24"/>
          <p:cNvSpPr/>
          <p:nvPr/>
        </p:nvSpPr>
        <p:spPr>
          <a:xfrm>
            <a:off x="5218581" y="2612777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Равнобедренный треугольник 25"/>
          <p:cNvSpPr/>
          <p:nvPr/>
        </p:nvSpPr>
        <p:spPr>
          <a:xfrm>
            <a:off x="6250801" y="2596762"/>
            <a:ext cx="219267" cy="167421"/>
          </a:xfrm>
          <a:prstGeom prst="triangle">
            <a:avLst>
              <a:gd name="adj" fmla="val 4949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127915" y="3441685"/>
            <a:ext cx="158587" cy="18440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4259327" y="3448659"/>
            <a:ext cx="158587" cy="18440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232006" y="3448659"/>
            <a:ext cx="158587" cy="184402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Прямоугольник 29"/>
          <p:cNvSpPr/>
          <p:nvPr/>
        </p:nvSpPr>
        <p:spPr>
          <a:xfrm>
            <a:off x="6256902" y="3448659"/>
            <a:ext cx="158587" cy="18440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3103744" y="4159486"/>
            <a:ext cx="201452" cy="20888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4228153" y="4159486"/>
            <a:ext cx="201452" cy="20888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5204961" y="4159486"/>
            <a:ext cx="201452" cy="208882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Овал 33"/>
          <p:cNvSpPr/>
          <p:nvPr/>
        </p:nvSpPr>
        <p:spPr>
          <a:xfrm>
            <a:off x="6214477" y="4159486"/>
            <a:ext cx="201452" cy="208882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4100704" y="2904492"/>
            <a:ext cx="438534" cy="334841"/>
          </a:xfrm>
          <a:prstGeom prst="triangle">
            <a:avLst>
              <a:gd name="adj" fmla="val 4949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435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2204864"/>
            <a:ext cx="7024744" cy="1143000"/>
          </a:xfrm>
        </p:spPr>
        <p:txBody>
          <a:bodyPr/>
          <a:lstStyle/>
          <a:p>
            <a:pPr algn="ctr"/>
            <a:r>
              <a:rPr lang="ru-RU" dirty="0" smtClean="0"/>
              <a:t>МОЛОДЕЦ!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955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Почему?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871700" y="3429000"/>
            <a:ext cx="1224136" cy="1155703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986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Они имеют одинаковый цвет и форму.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731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Молодец!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22189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Посмотри на нас внимательно ,-сказал маленький желтый квадрат ,- и найди фигуру ,которая больше всего не похожа на меня?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47664" y="4365104"/>
            <a:ext cx="648072" cy="64807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4098776"/>
            <a:ext cx="914400" cy="914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427984" y="4365104"/>
            <a:ext cx="648072" cy="64807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5652120" y="3955867"/>
            <a:ext cx="1112878" cy="1057309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416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Почему?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2089047" y="3212976"/>
            <a:ext cx="914400" cy="9144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824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Большой красный круг отличается сразу по трем признакам –по форме, цвету и размеру.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3125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114</TotalTime>
  <Words>293</Words>
  <Application>Microsoft Office PowerPoint</Application>
  <PresentationFormat>Экран (4:3)</PresentationFormat>
  <Paragraphs>29</Paragraphs>
  <Slides>38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39" baseType="lpstr">
      <vt:lpstr>Остин</vt:lpstr>
      <vt:lpstr>В стране геометрических фигур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МОЛОДЕЦ!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стране геометрических фигур</dc:title>
  <dc:creator>Nick</dc:creator>
  <cp:lastModifiedBy>Nick</cp:lastModifiedBy>
  <cp:revision>12</cp:revision>
  <dcterms:created xsi:type="dcterms:W3CDTF">2013-08-20T18:21:20Z</dcterms:created>
  <dcterms:modified xsi:type="dcterms:W3CDTF">2013-08-21T11:36:46Z</dcterms:modified>
</cp:coreProperties>
</file>