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76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30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558608" cy="2304255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Проект в подготовительной группе: « Мы за здоровый образ жизни»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Подготовили воспитатели: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Цветкова Е.В.</a:t>
            </a:r>
          </a:p>
          <a:p>
            <a:r>
              <a:rPr lang="ru-RU" dirty="0" err="1" smtClean="0">
                <a:solidFill>
                  <a:srgbClr val="00B0F0"/>
                </a:solidFill>
              </a:rPr>
              <a:t>Жилобецкая</a:t>
            </a:r>
            <a:r>
              <a:rPr lang="ru-RU" dirty="0" smtClean="0">
                <a:solidFill>
                  <a:srgbClr val="00B0F0"/>
                </a:solidFill>
              </a:rPr>
              <a:t> С.С.</a:t>
            </a:r>
            <a:endParaRPr lang="ru-RU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660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404664"/>
            <a:ext cx="7812360" cy="585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84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74340"/>
            <a:ext cx="3936438" cy="2952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01724"/>
            <a:ext cx="3899925" cy="29249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42" y="3444403"/>
            <a:ext cx="3888432" cy="291632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410098"/>
            <a:ext cx="3851919" cy="2888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28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8640"/>
            <a:ext cx="4248471" cy="318635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52" y="193799"/>
            <a:ext cx="4176464" cy="313234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626147"/>
            <a:ext cx="4248471" cy="30375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8552" y="3591422"/>
            <a:ext cx="4176464" cy="293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8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551532"/>
            <a:ext cx="3600401" cy="518172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1922" y="548680"/>
            <a:ext cx="5154496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1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4320480" cy="324036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8640"/>
            <a:ext cx="4187957" cy="324895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3" y="3437772"/>
            <a:ext cx="5040560" cy="330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16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196431"/>
            <a:ext cx="4283968" cy="32129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244103"/>
            <a:ext cx="3936437" cy="2952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32693"/>
            <a:ext cx="4139952" cy="28349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42237" y="3340447"/>
            <a:ext cx="4091947" cy="3068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32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548680"/>
            <a:ext cx="7200800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61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692696"/>
            <a:ext cx="719978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627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846435"/>
            <a:ext cx="6552728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43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119" y="404664"/>
            <a:ext cx="8280920" cy="6210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1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Актуальность проекта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Проблема здоровья человека, его сохранение и укрепление остается особенно острой, требующей серьезного педагогического осмысления. По данным Комитета по здравоохранению здоровье учащихся общеобразовательных школ и воспитанников дошкольных учреждений имеют неблагоприятную динамику. В связи с этим актуально воспитание культуры здоровья уже в дошкольном детстве. Формирование здорового образа жизни должно начинаться уже в детском саду. В этом деле нет мелочей. Вся жизнедеятельность ребенка в дошкольном учреждении должна быть направлена на сохранение и укрепление здоровья. Целью оздоровительной работы в дошкольном учреждении является создание устойчивой мотивации и потребности в сохранении своего собственного здоровья и здоровья окружающих.</a:t>
            </a:r>
          </a:p>
        </p:txBody>
      </p:sp>
    </p:spTree>
    <p:extLst>
      <p:ext uri="{BB962C8B-B14F-4D97-AF65-F5344CB8AC3E}">
        <p14:creationId xmlns:p14="http://schemas.microsoft.com/office/powerpoint/2010/main" val="1880543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6792"/>
            <a:ext cx="8229600" cy="2808312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279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149817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Цель проекта: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19256" cy="44973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Формирование привычки к </a:t>
            </a:r>
            <a:r>
              <a:rPr lang="ru-RU" sz="3600" b="1" dirty="0">
                <a:solidFill>
                  <a:srgbClr val="002060"/>
                </a:solidFill>
              </a:rPr>
              <a:t>здоровому</a:t>
            </a:r>
            <a:r>
              <a:rPr lang="ru-RU" sz="3600" dirty="0">
                <a:solidFill>
                  <a:srgbClr val="002060"/>
                </a:solidFill>
              </a:rPr>
              <a:t> образу жизни у детей дошкольного возраста, через систему знаний и представлений об окружающем мире, привлечение родителей к решению </a:t>
            </a:r>
            <a:r>
              <a:rPr lang="ru-RU" sz="3600" b="1" dirty="0">
                <a:solidFill>
                  <a:srgbClr val="002060"/>
                </a:solidFill>
              </a:rPr>
              <a:t>оздоровительных задач</a:t>
            </a:r>
            <a:r>
              <a:rPr lang="ru-RU" sz="36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886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5482952" cy="940966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Задачи проекта: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rgbClr val="002060"/>
                </a:solidFill>
              </a:rPr>
              <a:t>• сформировать у детей адекватное представление об организме человека </a:t>
            </a:r>
            <a:r>
              <a:rPr lang="ru-RU" i="1" dirty="0">
                <a:solidFill>
                  <a:srgbClr val="002060"/>
                </a:solidFill>
              </a:rPr>
              <a:t>(строении собственного тела)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r>
              <a:rPr lang="ru-RU" dirty="0">
                <a:solidFill>
                  <a:srgbClr val="002060"/>
                </a:solidFill>
              </a:rPr>
              <a:t>• осознать само ценность своей и ценность жизни другого человека;</a:t>
            </a:r>
          </a:p>
          <a:p>
            <a:r>
              <a:rPr lang="ru-RU" dirty="0">
                <a:solidFill>
                  <a:srgbClr val="002060"/>
                </a:solidFill>
              </a:rPr>
              <a:t>• формировать потребность в физическом и нравственном самосовершенствовании, в </a:t>
            </a:r>
            <a:r>
              <a:rPr lang="ru-RU" b="1" dirty="0">
                <a:solidFill>
                  <a:srgbClr val="002060"/>
                </a:solidFill>
              </a:rPr>
              <a:t>здоровом образе жизни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r>
              <a:rPr lang="ru-RU" dirty="0">
                <a:solidFill>
                  <a:srgbClr val="002060"/>
                </a:solidFill>
              </a:rPr>
              <a:t>• научить правильному поведению в экстремальных ситуациях, развивать умение предвидеть опасность;</a:t>
            </a:r>
          </a:p>
          <a:p>
            <a:r>
              <a:rPr lang="ru-RU" dirty="0">
                <a:solidFill>
                  <a:srgbClr val="002060"/>
                </a:solidFill>
              </a:rPr>
              <a:t>• расширить и разнообразить взаимодействие </a:t>
            </a:r>
            <a:r>
              <a:rPr lang="ru-RU" b="1" dirty="0">
                <a:solidFill>
                  <a:srgbClr val="002060"/>
                </a:solidFill>
              </a:rPr>
              <a:t>детского</a:t>
            </a:r>
            <a:r>
              <a:rPr lang="ru-RU" dirty="0">
                <a:solidFill>
                  <a:srgbClr val="002060"/>
                </a:solidFill>
              </a:rPr>
              <a:t> сада и родителей в целях укрепления </a:t>
            </a:r>
            <a:r>
              <a:rPr lang="ru-RU" b="1" dirty="0">
                <a:solidFill>
                  <a:srgbClr val="002060"/>
                </a:solidFill>
              </a:rPr>
              <a:t>здоровья детей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94485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618856" cy="1143000"/>
          </a:xfrm>
        </p:spPr>
        <p:txBody>
          <a:bodyPr>
            <a:normAutofit/>
          </a:bodyPr>
          <a:lstStyle/>
          <a:p>
            <a:r>
              <a:rPr lang="ru-RU" sz="3600" b="1" u="sng" dirty="0" smtClean="0">
                <a:solidFill>
                  <a:srgbClr val="7030A0"/>
                </a:solidFill>
              </a:rPr>
              <a:t>Участники проекта:</a:t>
            </a:r>
            <a:endParaRPr lang="ru-RU" sz="3600" b="1" u="sng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</a:t>
            </a:r>
            <a:r>
              <a:rPr lang="ru-RU" b="1" dirty="0" smtClean="0">
                <a:solidFill>
                  <a:srgbClr val="002060"/>
                </a:solidFill>
              </a:rPr>
              <a:t>ети </a:t>
            </a:r>
            <a:r>
              <a:rPr lang="ru-RU" b="1" dirty="0">
                <a:solidFill>
                  <a:srgbClr val="002060"/>
                </a:solidFill>
              </a:rPr>
              <a:t>подготовительной к школе группы, их родители, воспитатели, помощники воспитателей.</a:t>
            </a:r>
          </a:p>
          <a:p>
            <a:r>
              <a:rPr lang="ru-RU" sz="3500" b="1" u="sng" dirty="0">
                <a:solidFill>
                  <a:srgbClr val="7030A0"/>
                </a:solidFill>
              </a:rPr>
              <a:t>Форма организации</a:t>
            </a:r>
            <a:r>
              <a:rPr lang="ru-RU" sz="3500" b="1" dirty="0">
                <a:solidFill>
                  <a:srgbClr val="7030A0"/>
                </a:solidFill>
              </a:rPr>
              <a:t>: </a:t>
            </a:r>
            <a:r>
              <a:rPr lang="ru-RU" b="1" dirty="0" err="1">
                <a:solidFill>
                  <a:srgbClr val="002060"/>
                </a:solidFill>
              </a:rPr>
              <a:t>беседы,игры</a:t>
            </a:r>
            <a:r>
              <a:rPr lang="ru-RU" b="1" dirty="0">
                <a:solidFill>
                  <a:srgbClr val="002060"/>
                </a:solidFill>
              </a:rPr>
              <a:t>, проведение досуга с родителями.</a:t>
            </a:r>
          </a:p>
          <a:p>
            <a:r>
              <a:rPr lang="ru-RU" sz="3500" b="1" u="sng" dirty="0">
                <a:solidFill>
                  <a:srgbClr val="7030A0"/>
                </a:solidFill>
              </a:rPr>
              <a:t>Продолжительность проекта: </a:t>
            </a:r>
            <a:r>
              <a:rPr lang="ru-RU" b="1" dirty="0" smtClean="0">
                <a:solidFill>
                  <a:srgbClr val="002060"/>
                </a:solidFill>
              </a:rPr>
              <a:t>с 1февраля по 22 февраля 2018 года</a:t>
            </a:r>
            <a:endParaRPr lang="ru-RU" b="1" dirty="0">
              <a:solidFill>
                <a:srgbClr val="002060"/>
              </a:solidFill>
            </a:endParaRPr>
          </a:p>
          <a:p>
            <a:r>
              <a:rPr lang="ru-RU" b="1" u="sng" dirty="0">
                <a:solidFill>
                  <a:srgbClr val="7030A0"/>
                </a:solidFill>
              </a:rPr>
              <a:t>Вид проекта: </a:t>
            </a:r>
            <a:r>
              <a:rPr lang="ru-RU" b="1" dirty="0">
                <a:solidFill>
                  <a:srgbClr val="002060"/>
                </a:solidFill>
              </a:rPr>
              <a:t>познавательно-исследовательский.</a:t>
            </a:r>
          </a:p>
          <a:p>
            <a:r>
              <a:rPr lang="ru-RU" b="1" u="sng" dirty="0">
                <a:solidFill>
                  <a:srgbClr val="7030A0"/>
                </a:solidFill>
              </a:rPr>
              <a:t>Форма проведения итогового мероприятия проекта: </a:t>
            </a:r>
            <a:r>
              <a:rPr lang="ru-RU" b="1" dirty="0">
                <a:solidFill>
                  <a:srgbClr val="002060"/>
                </a:solidFill>
              </a:rPr>
              <a:t>презентация проекта</a:t>
            </a:r>
          </a:p>
        </p:txBody>
      </p:sp>
    </p:spTree>
    <p:extLst>
      <p:ext uri="{BB962C8B-B14F-4D97-AF65-F5344CB8AC3E}">
        <p14:creationId xmlns:p14="http://schemas.microsoft.com/office/powerpoint/2010/main" val="1552969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643192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Ожидаемые результаты: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• </a:t>
            </a:r>
            <a:r>
              <a:rPr lang="ru-RU" b="1" dirty="0" smtClean="0">
                <a:solidFill>
                  <a:srgbClr val="002060"/>
                </a:solidFill>
              </a:rPr>
              <a:t>Изменение отношения </a:t>
            </a:r>
            <a:r>
              <a:rPr lang="ru-RU" b="1" dirty="0">
                <a:solidFill>
                  <a:srgbClr val="002060"/>
                </a:solidFill>
              </a:rPr>
              <a:t>детей к сохранению своего здоровья;</a:t>
            </a:r>
          </a:p>
          <a:p>
            <a:r>
              <a:rPr lang="ru-RU" b="1" dirty="0">
                <a:solidFill>
                  <a:srgbClr val="002060"/>
                </a:solidFill>
              </a:rPr>
              <a:t>• Знать о том какую пользу приносят человеку его органы и как их беречь.</a:t>
            </a:r>
          </a:p>
          <a:p>
            <a:r>
              <a:rPr lang="ru-RU" b="1" dirty="0">
                <a:solidFill>
                  <a:srgbClr val="002060"/>
                </a:solidFill>
              </a:rPr>
              <a:t>• Знать о том, что есть полезные и неполезные продукты, какие они;</a:t>
            </a:r>
          </a:p>
          <a:p>
            <a:r>
              <a:rPr lang="ru-RU" b="1" dirty="0">
                <a:solidFill>
                  <a:srgbClr val="002060"/>
                </a:solidFill>
              </a:rPr>
              <a:t>• Какие бывают болезни, что их вызывает;</a:t>
            </a:r>
          </a:p>
          <a:p>
            <a:r>
              <a:rPr lang="ru-RU" b="1" dirty="0">
                <a:solidFill>
                  <a:srgbClr val="002060"/>
                </a:solidFill>
              </a:rPr>
              <a:t>• </a:t>
            </a:r>
            <a:r>
              <a:rPr lang="ru-RU" b="1" dirty="0" smtClean="0">
                <a:solidFill>
                  <a:srgbClr val="002060"/>
                </a:solidFill>
              </a:rPr>
              <a:t>Родители </a:t>
            </a:r>
            <a:r>
              <a:rPr lang="ru-RU" b="1" dirty="0">
                <a:solidFill>
                  <a:srgbClr val="002060"/>
                </a:solidFill>
              </a:rPr>
              <a:t>становятся единомышленниками с педагогами ДО;</a:t>
            </a:r>
          </a:p>
          <a:p>
            <a:r>
              <a:rPr lang="ru-RU" b="1" dirty="0">
                <a:solidFill>
                  <a:srgbClr val="002060"/>
                </a:solidFill>
              </a:rPr>
              <a:t>• И</a:t>
            </a:r>
            <a:r>
              <a:rPr lang="ru-RU" b="1" dirty="0" smtClean="0">
                <a:solidFill>
                  <a:srgbClr val="002060"/>
                </a:solidFill>
              </a:rPr>
              <a:t>зменение отношения </a:t>
            </a:r>
            <a:r>
              <a:rPr lang="ru-RU" b="1" dirty="0">
                <a:solidFill>
                  <a:srgbClr val="002060"/>
                </a:solidFill>
              </a:rPr>
              <a:t>детей к сохранению своего здоровья;</a:t>
            </a:r>
          </a:p>
          <a:p>
            <a:r>
              <a:rPr lang="ru-RU" b="1" dirty="0">
                <a:solidFill>
                  <a:srgbClr val="002060"/>
                </a:solidFill>
              </a:rPr>
              <a:t>• И</a:t>
            </a:r>
            <a:r>
              <a:rPr lang="ru-RU" b="1" dirty="0" smtClean="0">
                <a:solidFill>
                  <a:srgbClr val="002060"/>
                </a:solidFill>
              </a:rPr>
              <a:t>спользование</a:t>
            </a: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b="1" dirty="0" err="1" smtClean="0">
                <a:solidFill>
                  <a:srgbClr val="002060"/>
                </a:solidFill>
              </a:rPr>
              <a:t>здоровьесберегающих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>
                <a:solidFill>
                  <a:srgbClr val="002060"/>
                </a:solidFill>
              </a:rPr>
              <a:t>технологий в семье.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848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9" y="8037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5194920" cy="100811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Этапы проекта: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132856"/>
            <a:ext cx="7632848" cy="4032448"/>
          </a:xfrm>
        </p:spPr>
        <p:txBody>
          <a:bodyPr>
            <a:no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1 этап – Организационно – подготовительный </a:t>
            </a:r>
            <a:endParaRPr lang="ru-RU" sz="3600" b="1" dirty="0" smtClean="0">
              <a:solidFill>
                <a:srgbClr val="002060"/>
              </a:solidFill>
            </a:endParaRPr>
          </a:p>
          <a:p>
            <a:r>
              <a:rPr lang="ru-RU" sz="3600" b="1" u="sng" dirty="0" smtClean="0">
                <a:solidFill>
                  <a:srgbClr val="002060"/>
                </a:solidFill>
              </a:rPr>
              <a:t>2 </a:t>
            </a:r>
            <a:r>
              <a:rPr lang="ru-RU" sz="3600" b="1" u="sng" dirty="0">
                <a:solidFill>
                  <a:srgbClr val="002060"/>
                </a:solidFill>
              </a:rPr>
              <a:t>этап</a:t>
            </a:r>
            <a:r>
              <a:rPr lang="ru-RU" sz="3600" b="1" dirty="0">
                <a:solidFill>
                  <a:srgbClr val="002060"/>
                </a:solidFill>
              </a:rPr>
              <a:t>: Содержательно – </a:t>
            </a:r>
            <a:r>
              <a:rPr lang="ru-RU" sz="3600" b="1" dirty="0" smtClean="0">
                <a:solidFill>
                  <a:srgbClr val="002060"/>
                </a:solidFill>
              </a:rPr>
              <a:t>целевой</a:t>
            </a:r>
          </a:p>
          <a:p>
            <a:r>
              <a:rPr lang="ru-RU" sz="3600" b="1" u="sng" dirty="0" smtClean="0">
                <a:solidFill>
                  <a:srgbClr val="002060"/>
                </a:solidFill>
              </a:rPr>
              <a:t>3 этап</a:t>
            </a:r>
            <a:r>
              <a:rPr lang="ru-RU" sz="3600" b="1" dirty="0" smtClean="0">
                <a:solidFill>
                  <a:srgbClr val="002060"/>
                </a:solidFill>
              </a:rPr>
              <a:t>: Заключительный 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47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7008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Работа с детьми: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Проведены беседы по темам: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«Наши верные друзья»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«Не боимся мы дождей и холодных зимних дней»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 Чистота – залог здоровья»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«Зимние игры и забавы»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«Кто с закалкой дружит, никогда не тужит»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НОД: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«Лыжники» (лепка)</a:t>
            </a:r>
          </a:p>
          <a:p>
            <a:pPr marL="0" indent="0"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«Моя семья и спорт» (рисование)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Проведение утренней гимнастики, пальчиковых игр, гимнастики пробуждения, динамического часа, упражнения с Су-</a:t>
            </a:r>
            <a:r>
              <a:rPr lang="ru-RU" sz="2400" b="1" dirty="0" err="1" smtClean="0">
                <a:solidFill>
                  <a:srgbClr val="002060"/>
                </a:solidFill>
              </a:rPr>
              <a:t>Джок</a:t>
            </a:r>
            <a:r>
              <a:rPr lang="ru-RU" sz="2400" b="1" dirty="0" smtClean="0">
                <a:solidFill>
                  <a:srgbClr val="002060"/>
                </a:solidFill>
              </a:rPr>
              <a:t>, дыхательных упражнений, артикуляционной гимнастики, зрительной гимнастики, подвижных </a:t>
            </a:r>
            <a:r>
              <a:rPr lang="ru-RU" sz="2400" b="1" dirty="0" err="1" smtClean="0">
                <a:solidFill>
                  <a:srgbClr val="002060"/>
                </a:solidFill>
              </a:rPr>
              <a:t>игр.ит.д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692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6912768" cy="810344"/>
          </a:xfrm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Работа с родителями: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</a:rPr>
              <a:t> </a:t>
            </a:r>
            <a:r>
              <a:rPr lang="ru-RU" sz="4000" b="1" dirty="0" err="1">
                <a:solidFill>
                  <a:srgbClr val="002060"/>
                </a:solidFill>
              </a:rPr>
              <a:t>А</a:t>
            </a:r>
            <a:r>
              <a:rPr lang="ru-RU" sz="4000" b="1" dirty="0" err="1" smtClean="0">
                <a:solidFill>
                  <a:srgbClr val="002060"/>
                </a:solidFill>
              </a:rPr>
              <a:t>нкетирование"Физкультура</a:t>
            </a:r>
            <a:r>
              <a:rPr lang="ru-RU" sz="40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>
                <a:solidFill>
                  <a:srgbClr val="002060"/>
                </a:solidFill>
              </a:rPr>
              <a:t>в вашей семье"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Родительское собрание по теме: "Здоровый образ жизни в семье"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Проведение с родителями динамического часа в рамках родительского собрания.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Консультации: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"Здоровый образ жизни в семье"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"Режим ребенка дома"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"Здоровое питание"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"Семейные игры"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Буклеты: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"Берегите зрение детей"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"Значение прогулки"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dirty="0">
                <a:solidFill>
                  <a:srgbClr val="002060"/>
                </a:solidFill>
              </a:rPr>
              <a:t>"Правильное </a:t>
            </a:r>
            <a:r>
              <a:rPr lang="ru-RU" sz="4000" b="1" dirty="0" smtClean="0">
                <a:solidFill>
                  <a:srgbClr val="002060"/>
                </a:solidFill>
              </a:rPr>
              <a:t>питание«</a:t>
            </a:r>
          </a:p>
          <a:p>
            <a:r>
              <a:rPr lang="ru-RU" sz="4000" b="1" dirty="0" smtClean="0">
                <a:solidFill>
                  <a:srgbClr val="002060"/>
                </a:solidFill>
              </a:rPr>
              <a:t>Выпуск стенгазеты.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4230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189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3" baseType="lpstr">
      <vt:lpstr>Arial</vt:lpstr>
      <vt:lpstr>Calibri</vt:lpstr>
      <vt:lpstr>Тема Office</vt:lpstr>
      <vt:lpstr>Проект в подготовительной группе: « Мы за здоровый образ жизни»</vt:lpstr>
      <vt:lpstr>Актуальность проекта</vt:lpstr>
      <vt:lpstr>Цель проекта: </vt:lpstr>
      <vt:lpstr>Задачи проекта:</vt:lpstr>
      <vt:lpstr>Участники проекта:</vt:lpstr>
      <vt:lpstr>Ожидаемые результаты:</vt:lpstr>
      <vt:lpstr>Этапы проекта:</vt:lpstr>
      <vt:lpstr>Работа с детьми:</vt:lpstr>
      <vt:lpstr>Работа с родителями: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в подготовительной группе: « Мы за здоровый образ жизни»</dc:title>
  <dc:creator>User</dc:creator>
  <cp:lastModifiedBy>max 2</cp:lastModifiedBy>
  <cp:revision>10</cp:revision>
  <dcterms:created xsi:type="dcterms:W3CDTF">2017-11-26T16:36:30Z</dcterms:created>
  <dcterms:modified xsi:type="dcterms:W3CDTF">2020-01-04T17:50:40Z</dcterms:modified>
</cp:coreProperties>
</file>