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91" r:id="rId3"/>
    <p:sldId id="257" r:id="rId4"/>
    <p:sldId id="288" r:id="rId5"/>
    <p:sldId id="294" r:id="rId6"/>
    <p:sldId id="295" r:id="rId7"/>
    <p:sldId id="296" r:id="rId8"/>
    <p:sldId id="293" r:id="rId9"/>
    <p:sldId id="280" r:id="rId10"/>
    <p:sldId id="290" r:id="rId11"/>
    <p:sldId id="283" r:id="rId12"/>
    <p:sldId id="29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566" autoAdjust="0"/>
  </p:normalViewPr>
  <p:slideViewPr>
    <p:cSldViewPr>
      <p:cViewPr varScale="1">
        <p:scale>
          <a:sx n="61" d="100"/>
          <a:sy n="61" d="100"/>
        </p:scale>
        <p:origin x="157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2CAC7-0A85-4E8D-946E-31F9D6D4937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95BB4D-4EDC-490A-BBC1-9BABB4DA77A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4108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95BB4D-4EDC-490A-BBC1-9BABB4DA77A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015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2132856"/>
            <a:ext cx="6172200" cy="1224136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  <a:t/>
            </a:r>
            <a:br>
              <a:rPr lang="ru-RU" sz="2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«МАТЕМАТИЧЕСКАЯ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 ЛЕСТНИЦА</a:t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95039" y="5301208"/>
            <a:ext cx="46085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Подготовила: учитель - дефектолог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Барба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Марина Федоровна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Красноярский край г. Ачинск МБДОУ «Детский сад КВ № 27»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         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1">
                    <a:lumMod val="75000"/>
                  </a:schemeClr>
                </a:solidFill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69465" y="260648"/>
            <a:ext cx="72026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МУНИЦИПАЛЬНОЕ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1600" b="1" dirty="0">
                <a:solidFill>
                  <a:schemeClr val="accent1">
                    <a:lumMod val="75000"/>
                  </a:schemeClr>
                </a:solidFill>
              </a:rPr>
              <a:t>ДОШКОЛЬНОЕ ОБРАЗОВАТЕЛЬНОЕ УЧРЕЖДЕНИЕ ДЕТСКИЙ </a:t>
            </a:r>
            <a:r>
              <a:rPr lang="ru-RU" sz="1600" b="1">
                <a:solidFill>
                  <a:schemeClr val="accent1">
                    <a:lumMod val="75000"/>
                  </a:schemeClr>
                </a:solidFill>
              </a:rPr>
              <a:t>САД </a:t>
            </a:r>
            <a:r>
              <a:rPr lang="ru-RU" sz="1600" b="1" smtClean="0">
                <a:solidFill>
                  <a:schemeClr val="accent1">
                    <a:lumMod val="75000"/>
                  </a:schemeClr>
                </a:solidFill>
              </a:rPr>
              <a:t>№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27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</a:rPr>
              <a:t>«СВЕТЛЯЧОК»</a:t>
            </a:r>
            <a:endParaRPr lang="ru-RU" sz="1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8" name="Picture 4" descr="http://evrika41.ru/upload/000/u1/009/0582aa5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158417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C:\Users\Gold\Desktop\untitled9999.pn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8839" y="2564904"/>
            <a:ext cx="2601393" cy="2592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«Работа в парах»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Gold\AppData\Local\Temp\Rar$DIa0.588\FullSizeRender-28-11-17-03-35.jpg"/>
          <p:cNvPicPr>
            <a:picLocks noGrp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6840760" cy="54726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309564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0486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474345"/>
            <a:ext cx="7632848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использования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дидактического пособия «математическая лестница» дети научились: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заимодействовать друг, с другом;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прямом и обратном порядке;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соотносить количество предметов с цифрой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6632"/>
            <a:ext cx="7560840" cy="80329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(дидактическая) литература: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1. </a:t>
            </a:r>
            <a:r>
              <a:rPr lang="ru-RU" sz="2400" i="1" u="sng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«Раз ступенька, два ступенька» (в 2 частях). Л.Г. </a:t>
            </a:r>
            <a:r>
              <a:rPr lang="ru-RU" sz="2400" i="1" u="sng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endParaRPr lang="ru-RU" sz="24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Вагурина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Л.Я. Я начинаю учиться. Пособие для детей дошкольного возраста. Вып.1.-М.,1995.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Волина В.В. Праздник числа. Занимательная математика для детей.- М.,1993.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 Путешествие в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Сообразилию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или Как помочь ребёнку стать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смышлённым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М.,1997.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Метлина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Л.С. Математика в детском саду. Пособие для воспитателя детского сада. Изд.2-е.-1984.</a:t>
            </a:r>
          </a:p>
          <a:p>
            <a:pPr algn="just"/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Л.Г., Холина Н.П. Раз - ступенька, два – ступенька… Практический курс математики для дошкольников. Методические рекомендации. Из-во 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Ювента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М.,2008.</a:t>
            </a:r>
          </a:p>
          <a:p>
            <a:pPr algn="just"/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  <a:r>
              <a:rPr lang="ru-RU" sz="24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Петерсон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Л.Г., Холина Н.П. Раз - ступенька, два – ступенька…Рабочая тетрадь.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endParaRPr lang="ru-RU" dirty="0">
              <a:solidFill>
                <a:srgbClr val="000000"/>
              </a:solidFill>
              <a:latin typeface="Open Sans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Open Sans"/>
              </a:rPr>
              <a:t/>
            </a:r>
            <a:br>
              <a:rPr lang="ru-RU" dirty="0">
                <a:solidFill>
                  <a:srgbClr val="000000"/>
                </a:solidFill>
                <a:latin typeface="Open Sans"/>
              </a:rPr>
            </a:br>
            <a:endParaRPr lang="ru-RU" dirty="0">
              <a:solidFill>
                <a:srgbClr val="000000"/>
              </a:solidFill>
              <a:latin typeface="Open Sans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956743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80728"/>
            <a:ext cx="67687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 </a:t>
            </a:r>
            <a:r>
              <a:rPr lang="ru-RU" sz="28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методическом пособии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представлено описание работы по направлению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«познавательное развитие»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(формирование элементарных математических представлений)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«развитие познавательно-исследовательской деятельности»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</a:t>
            </a:r>
            <a:r>
              <a:rPr lang="ru-RU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развитие»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для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старшего дошкольного возраста.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2399651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665168" cy="45719"/>
          </a:xfrm>
        </p:spPr>
        <p:txBody>
          <a:bodyPr>
            <a:normAutofit fontScale="90000"/>
          </a:bodyPr>
          <a:lstStyle/>
          <a:p>
            <a:pPr algn="ctr"/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7385248" cy="549322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ребенка интерес к формированию элементарных математических представлений в дошкольном возрасте.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акрепление знаний, умений, навыков  считай в прямом и обратном порядке;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мение соотносить количество предметов с цифрой;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акреплять знания детей об основных цветах и их оттенках;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различать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понятия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«один»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«много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акреплять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ориентироваться в пространственных направлениях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«вверху»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«внизу»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«справа»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«слева»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середине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интерес к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игре: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слуховое и зрительное восприятие, воображение, внимание, мелкую моторику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активизировать грамматический словарный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запас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при помощи числительных и  существительных (тять коров, десять бабочек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и.т.д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(Развивать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восприятие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(цвет, форма, величина)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</a:t>
            </a:r>
            <a:r>
              <a:rPr lang="ru-RU" dirty="0"/>
              <a:t>создания специальных условий, для образования с детьми с  </a:t>
            </a:r>
            <a:r>
              <a:rPr lang="ru-RU" dirty="0" smtClean="0"/>
              <a:t>задержкой психического развития </a:t>
            </a:r>
            <a:r>
              <a:rPr lang="ru-RU" dirty="0"/>
              <a:t>необходимо, использование специальных методов пособий, для проведения индивидуальных коррекционных занятий и осуществление  квалифицированной  коррекции и их развития. Наполнение </a:t>
            </a:r>
            <a:r>
              <a:rPr lang="ru-RU" i="1" dirty="0" smtClean="0"/>
              <a:t>пособия </a:t>
            </a:r>
            <a:r>
              <a:rPr lang="ru-RU" i="1" dirty="0"/>
              <a:t>даёт возможность </a:t>
            </a:r>
            <a:r>
              <a:rPr lang="ru-RU" dirty="0"/>
              <a:t>выбора детям предмета </a:t>
            </a:r>
            <a:r>
              <a:rPr lang="ru-RU" dirty="0" smtClean="0"/>
              <a:t>(</a:t>
            </a:r>
            <a:r>
              <a:rPr lang="ru-RU" dirty="0"/>
              <a:t>лошадки, коровки, бабочки и другие) с которыми бы он хотел </a:t>
            </a:r>
            <a:r>
              <a:rPr lang="ru-RU" dirty="0" smtClean="0"/>
              <a:t>взаимодействовать.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5751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0486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Пособие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»М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тематическая лестница»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не потребует много материальных затрат.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 основу  взята …нашиваются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2800" u="sng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сегменты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 </a:t>
            </a:r>
            <a:r>
              <a:rPr lang="ru-RU" sz="2800" i="1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бабочки», «машинки», «матрешки», «рыбки». Для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крепления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фигур </a:t>
            </a:r>
            <a:r>
              <a:rPr lang="ru-RU" sz="2800" dirty="0" smtClean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использованы, </a:t>
            </a:r>
            <a:r>
              <a:rPr lang="ru-RU" sz="2800" dirty="0">
                <a:solidFill>
                  <a:srgbClr val="11111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липучки. </a:t>
            </a:r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54772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0486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957392" cy="619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7615864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20688"/>
            <a:ext cx="60486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 smtClean="0">
              <a:solidFill>
                <a:srgbClr val="11111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0"/>
            <a:ext cx="864096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17025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C:\Users\Gold\AppData\Local\Temp\Rar$DIa0.037\FullSizeRender-28-11-17-03-35-6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486" y="1717650"/>
            <a:ext cx="6435842" cy="5023717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49142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«Выбирай и соотноси количество и цифру</a:t>
            </a:r>
            <a:r>
              <a:rPr lang="ru-RU" sz="2800" b="1" i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«Выстраиваем лестницу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24098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63542"/>
            <a:ext cx="7169224" cy="713959"/>
          </a:xfrm>
        </p:spPr>
        <p:txBody>
          <a:bodyPr/>
          <a:lstStyle/>
          <a:p>
            <a:r>
              <a:rPr lang="ru-RU" b="1" i="1" dirty="0"/>
              <a:t>«Выстраиваем числовые ряды»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23203" y="2643182"/>
            <a:ext cx="134363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ние</a:t>
            </a:r>
            <a:endParaRPr lang="ru-RU" sz="36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Рисунок 4" descr="C:\Users\Gold\AppData\Local\Temp\Rar$DIa0.669\FullSizeRender-28-11-17-03-35-3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122" y="1268760"/>
            <a:ext cx="7437678" cy="5205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328</TotalTime>
  <Words>205</Words>
  <Application>Microsoft Office PowerPoint</Application>
  <PresentationFormat>Экран (4:3)</PresentationFormat>
  <Paragraphs>55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Calibri</vt:lpstr>
      <vt:lpstr>Century Schoolbook</vt:lpstr>
      <vt:lpstr>Open Sans</vt:lpstr>
      <vt:lpstr>Times New Roman</vt:lpstr>
      <vt:lpstr>Wingdings</vt:lpstr>
      <vt:lpstr>Wingdings 2</vt:lpstr>
      <vt:lpstr>Эркер</vt:lpstr>
      <vt:lpstr> «МАТЕМАТИЧЕСКАЯ  ЛЕСТНИЦА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«Выстраиваем числовые ряды»</vt:lpstr>
      <vt:lpstr>«Работа в парах»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по развитию речи в группе коррекционной направленности детей 5-6 лет. Составление рассказа по серии сюжетных картин «Неудачная охота». </dc:title>
  <cp:lastModifiedBy>Админ</cp:lastModifiedBy>
  <cp:revision>46</cp:revision>
  <dcterms:modified xsi:type="dcterms:W3CDTF">2020-01-05T08:58:53Z</dcterms:modified>
</cp:coreProperties>
</file>