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  <p:sldId id="266" r:id="rId9"/>
    <p:sldId id="267" r:id="rId10"/>
    <p:sldId id="270" r:id="rId11"/>
    <p:sldId id="274" r:id="rId12"/>
    <p:sldId id="275" r:id="rId13"/>
    <p:sldId id="276" r:id="rId14"/>
    <p:sldId id="278" r:id="rId15"/>
    <p:sldId id="280" r:id="rId16"/>
    <p:sldId id="281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46" autoAdjust="0"/>
    <p:restoredTop sz="94660"/>
  </p:normalViewPr>
  <p:slideViewPr>
    <p:cSldViewPr snapToGrid="0">
      <p:cViewPr>
        <p:scale>
          <a:sx n="76" d="100"/>
          <a:sy n="76" d="100"/>
        </p:scale>
        <p:origin x="-96" y="-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91326" y="134754"/>
            <a:ext cx="6602931" cy="103952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«Этот день Победы…»</a:t>
            </a:r>
            <a:b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(Младший дошкольный возраст)</a:t>
            </a:r>
            <a:endParaRPr lang="ru-RU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93096" y="5707781"/>
            <a:ext cx="6400800" cy="930442"/>
          </a:xfrm>
        </p:spPr>
        <p:txBody>
          <a:bodyPr/>
          <a:lstStyle/>
          <a:p>
            <a:r>
              <a:rPr lang="ru-RU" dirty="0" err="1" smtClean="0">
                <a:solidFill>
                  <a:schemeClr val="bg1"/>
                </a:solidFill>
              </a:rPr>
              <a:t>Составила:Цветкова</a:t>
            </a:r>
            <a:r>
              <a:rPr lang="ru-RU" dirty="0" smtClean="0">
                <a:solidFill>
                  <a:schemeClr val="bg1"/>
                </a:solidFill>
              </a:rPr>
              <a:t> Е В.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0" y="1223962"/>
            <a:ext cx="6096000" cy="4410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293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8662" y="182880"/>
            <a:ext cx="9721515" cy="650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46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22408" y="115503"/>
            <a:ext cx="9875520" cy="6525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928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8918" y="154005"/>
            <a:ext cx="9192126" cy="6477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1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71" y="240631"/>
            <a:ext cx="10395284" cy="6294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35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786" y="250258"/>
            <a:ext cx="9808142" cy="633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70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5663" y="163630"/>
            <a:ext cx="10010274" cy="6448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7263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899" y="308009"/>
            <a:ext cx="10866922" cy="626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77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68" y="67378"/>
            <a:ext cx="10693668" cy="6679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85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54" y="182880"/>
            <a:ext cx="11906449" cy="6593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44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72" y="125128"/>
            <a:ext cx="10635915" cy="6732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406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276" y="105879"/>
            <a:ext cx="10279781" cy="6622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4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023" y="134754"/>
            <a:ext cx="10453036" cy="6622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00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025" y="144380"/>
            <a:ext cx="10347158" cy="6583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607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645" y="96253"/>
            <a:ext cx="10655166" cy="661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7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029" y="192505"/>
            <a:ext cx="10145028" cy="650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3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92</TotalTime>
  <Words>9</Words>
  <Application>Microsoft Office PowerPoint</Application>
  <PresentationFormat>Произвольный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Сектор</vt:lpstr>
      <vt:lpstr>«Этот день Победы…» (Младший дошкольный возраст)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max 2</cp:lastModifiedBy>
  <cp:revision>9</cp:revision>
  <dcterms:created xsi:type="dcterms:W3CDTF">2015-04-20T18:19:49Z</dcterms:created>
  <dcterms:modified xsi:type="dcterms:W3CDTF">2020-01-05T18:44:43Z</dcterms:modified>
</cp:coreProperties>
</file>