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8" r:id="rId3"/>
    <p:sldId id="275" r:id="rId4"/>
    <p:sldId id="263" r:id="rId5"/>
    <p:sldId id="271" r:id="rId6"/>
    <p:sldId id="265" r:id="rId7"/>
    <p:sldId id="267" r:id="rId8"/>
    <p:sldId id="273" r:id="rId9"/>
    <p:sldId id="26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9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76027C-CD30-477E-B9BF-5F2736B20D9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998192"/>
      </p:ext>
    </p:extLst>
  </p:cSld>
  <p:clrMapOvr>
    <a:masterClrMapping/>
  </p:clrMapOvr>
  <p:transition>
    <p:strips dir="l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89AAB-DC5F-48C3-AD36-3646F623D05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948812"/>
      </p:ext>
    </p:extLst>
  </p:cSld>
  <p:clrMapOvr>
    <a:masterClrMapping/>
  </p:clrMapOvr>
  <p:transition>
    <p:strips dir="l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7D2E85-2371-46AC-A312-4D28CDFA3B6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949159"/>
      </p:ext>
    </p:extLst>
  </p:cSld>
  <p:clrMapOvr>
    <a:masterClrMapping/>
  </p:clrMapOvr>
  <p:transition>
    <p:strips dir="l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68361-6709-4B42-A188-F78377BC5BD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531443"/>
      </p:ext>
    </p:extLst>
  </p:cSld>
  <p:clrMapOvr>
    <a:masterClrMapping/>
  </p:clrMapOvr>
  <p:transition>
    <p:strips dir="l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F7DC4E-CA23-428C-81C2-1B962BF380B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480529"/>
      </p:ext>
    </p:extLst>
  </p:cSld>
  <p:clrMapOvr>
    <a:masterClrMapping/>
  </p:clrMapOvr>
  <p:transition>
    <p:strips dir="l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91EF88-A56F-4807-A08E-74B48233EA3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8846330"/>
      </p:ext>
    </p:extLst>
  </p:cSld>
  <p:clrMapOvr>
    <a:masterClrMapping/>
  </p:clrMapOvr>
  <p:transition>
    <p:strips dir="l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BE02A-0D26-4FCD-B382-99CF955366D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838830"/>
      </p:ext>
    </p:extLst>
  </p:cSld>
  <p:clrMapOvr>
    <a:masterClrMapping/>
  </p:clrMapOvr>
  <p:transition>
    <p:strips dir="l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902BB5-C995-4A8F-B891-5C104654699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581472"/>
      </p:ext>
    </p:extLst>
  </p:cSld>
  <p:clrMapOvr>
    <a:masterClrMapping/>
  </p:clrMapOvr>
  <p:transition>
    <p:strips dir="l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322F8D-4709-4042-9CB1-422BC08A02C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9386094"/>
      </p:ext>
    </p:extLst>
  </p:cSld>
  <p:clrMapOvr>
    <a:masterClrMapping/>
  </p:clrMapOvr>
  <p:transition>
    <p:strips dir="l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234D12-7AA0-4E54-8253-1974284AAB4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780471"/>
      </p:ext>
    </p:extLst>
  </p:cSld>
  <p:clrMapOvr>
    <a:masterClrMapping/>
  </p:clrMapOvr>
  <p:transition>
    <p:strips dir="l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455307-7AC9-4B43-A774-F7705DC3C77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083579"/>
      </p:ext>
    </p:extLst>
  </p:cSld>
  <p:clrMapOvr>
    <a:masterClrMapping/>
  </p:clrMapOvr>
  <p:transition>
    <p:strips dir="l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98A3F01-6812-4580-BE06-184E817B4E4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trips dir="ld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5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8.jpeg"/><Relationship Id="rId7" Type="http://schemas.openxmlformats.org/officeDocument/2006/relationships/image" Target="../media/image5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19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6" name="Picture 4" descr="4(1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334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908175" y="1628775"/>
            <a:ext cx="5903913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ru-RU" sz="9600" b="1">
                <a:solidFill>
                  <a:srgbClr val="FF3300"/>
                </a:solidFill>
              </a:rPr>
              <a:t>  Фрукты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3492500" y="5300663"/>
            <a:ext cx="5040313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Подготовила: Цветкова Е. В.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3" name="Rectangle 13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22337"/>
          </a:xfrm>
        </p:spPr>
        <p:txBody>
          <a:bodyPr/>
          <a:lstStyle/>
          <a:p>
            <a:r>
              <a:rPr lang="ru-RU" sz="5400" b="1">
                <a:solidFill>
                  <a:schemeClr val="accent2"/>
                </a:solidFill>
              </a:rPr>
              <a:t>Что это?</a:t>
            </a:r>
          </a:p>
        </p:txBody>
      </p:sp>
      <p:pic>
        <p:nvPicPr>
          <p:cNvPr id="5125" name="Picture 5" descr="76b867d62565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388" y="1052513"/>
            <a:ext cx="1863725" cy="23034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7" name="Picture 7" descr="i?id=484788730-16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1268413"/>
            <a:ext cx="2443162" cy="198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 descr="i?id=133139790-47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1412875"/>
            <a:ext cx="2808288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 descr="i?id=173730703-28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716338"/>
            <a:ext cx="2336800" cy="19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 descr="i?id=121228108-17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3633788"/>
            <a:ext cx="2303462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1" descr="i?id=341804857-06-72&amp;n=2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4437063"/>
            <a:ext cx="2236787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46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900113" y="404813"/>
            <a:ext cx="7772400" cy="863600"/>
          </a:xfrm>
        </p:spPr>
        <p:txBody>
          <a:bodyPr/>
          <a:lstStyle/>
          <a:p>
            <a:pPr algn="l"/>
            <a:r>
              <a:rPr lang="ru-RU" b="1">
                <a:solidFill>
                  <a:schemeClr val="accent2"/>
                </a:solidFill>
              </a:rPr>
              <a:t>Один         -           много</a:t>
            </a:r>
          </a:p>
        </p:txBody>
      </p:sp>
      <p:pic>
        <p:nvPicPr>
          <p:cNvPr id="26628" name="Picture 4" descr="i?id=121228108-17-72&amp;n=21"/>
          <p:cNvPicPr>
            <a:picLocks noGrp="1" noChangeAspect="1" noChangeArrowheads="1"/>
          </p:cNvPicPr>
          <p:nvPr>
            <p:ph type="subTitle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0113" y="2997200"/>
            <a:ext cx="1428750" cy="1428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6639" name="Picture 15" descr="76b867d6256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4797425"/>
            <a:ext cx="1398587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48" name="Picture 24" descr="i?id=187549291-55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1052513"/>
            <a:ext cx="2160587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49" name="Picture 25" descr="i?id=173730703-28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1873250" cy="154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55" name="Picture 31" descr="i?id=453951429-28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941888"/>
            <a:ext cx="2952750" cy="191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57" name="Picture 33" descr="i?id=87520655-41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3141663"/>
            <a:ext cx="19335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6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Назовите </a:t>
            </a:r>
            <a:r>
              <a:rPr lang="ru-RU" b="1" dirty="0">
                <a:solidFill>
                  <a:schemeClr val="accent2"/>
                </a:solidFill>
              </a:rPr>
              <a:t>цвет фруктов</a:t>
            </a:r>
          </a:p>
        </p:txBody>
      </p:sp>
      <p:pic>
        <p:nvPicPr>
          <p:cNvPr id="10251" name="Picture 11" descr="i?id=411097720-02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565400"/>
            <a:ext cx="22320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3" name="Picture 13" descr="76b867d6256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1196975"/>
            <a:ext cx="259080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4" name="Picture 14" descr="i?id=173730703-28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6100" y="4194175"/>
            <a:ext cx="3455988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5" name="Picture 15" descr="i?id=121228108-17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1412875"/>
            <a:ext cx="2736850" cy="253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Назовите </a:t>
            </a:r>
            <a:r>
              <a:rPr lang="ru-RU" b="1" dirty="0">
                <a:solidFill>
                  <a:schemeClr val="accent2"/>
                </a:solidFill>
              </a:rPr>
              <a:t>форму фрукта</a:t>
            </a:r>
          </a:p>
        </p:txBody>
      </p:sp>
      <p:pic>
        <p:nvPicPr>
          <p:cNvPr id="21508" name="Picture 4" descr="i?id=484788730-16-72&amp;n=2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84438" y="1341438"/>
            <a:ext cx="2951162" cy="247491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1509" name="Picture 5" descr="i?id=133139790-47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1916113"/>
            <a:ext cx="3168650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i?id=341804857-06-72&amp;n=2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4868863"/>
            <a:ext cx="2236788" cy="12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7" descr="i?id=16892209-43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05263"/>
            <a:ext cx="2233613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8" descr="i?id=50512897-27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57338"/>
            <a:ext cx="2232025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Picture 9" descr="i?id=107957880-56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313" y="4149725"/>
            <a:ext cx="2665412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>
                <a:solidFill>
                  <a:schemeClr val="accent2"/>
                </a:solidFill>
              </a:rPr>
              <a:t>Какой сок?</a:t>
            </a:r>
          </a:p>
        </p:txBody>
      </p:sp>
      <p:pic>
        <p:nvPicPr>
          <p:cNvPr id="12292" name="Picture 4" descr="i?id=48412129-21-72&amp;n=2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9250" y="2133600"/>
            <a:ext cx="1228725" cy="14287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2293" name="Picture 5" descr="i?id=59579473-29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692150"/>
            <a:ext cx="1498600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6" descr="76b867d6256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860800"/>
            <a:ext cx="1863725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 descr="i?id=484788730-16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1773238"/>
            <a:ext cx="2443163" cy="198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6" name="Picture 8" descr="i?id=133139790-47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4292600"/>
            <a:ext cx="2808288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7" name="Picture 9" descr="i?id=173730703-28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4437063"/>
            <a:ext cx="2336800" cy="1931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0" descr="i?id=121228108-17-72&amp;n=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4005263"/>
            <a:ext cx="2016125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11" descr="i?id=107957880-56-72&amp;n=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1700213"/>
            <a:ext cx="2665412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5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accent2"/>
                </a:solidFill>
              </a:rPr>
              <a:t>Расскажте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14345" name="Picture 9" descr="i?id=411097720-02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22320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0" descr="i?id=50512897-27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1052513"/>
            <a:ext cx="2232025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7" name="Picture 11" descr="i?id=16892209-43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1412875"/>
            <a:ext cx="2233612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1" name="AutoShape 15"/>
          <p:cNvSpPr>
            <a:spLocks noChangeArrowheads="1"/>
          </p:cNvSpPr>
          <p:nvPr/>
        </p:nvSpPr>
        <p:spPr bwMode="auto">
          <a:xfrm>
            <a:off x="2555875" y="2060575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4353" name="AutoShape 17"/>
          <p:cNvSpPr>
            <a:spLocks noChangeArrowheads="1"/>
          </p:cNvSpPr>
          <p:nvPr/>
        </p:nvSpPr>
        <p:spPr bwMode="auto">
          <a:xfrm>
            <a:off x="6516688" y="2060575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4354" name="Picture 18" descr="i?id=78372721-44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188" y="1628775"/>
            <a:ext cx="1325562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61" name="Picture 25" descr="zoom-2264732335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3500438"/>
            <a:ext cx="2879725" cy="2593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Расскажите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24579" name="Picture 3" descr="i?id=411097720-02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412875"/>
            <a:ext cx="2232025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 descr="i?id=50512897-27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1052513"/>
            <a:ext cx="2232025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 descr="i?id=16892209-43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1412875"/>
            <a:ext cx="2233612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AutoShape 6"/>
          <p:cNvSpPr>
            <a:spLocks noChangeArrowheads="1"/>
          </p:cNvSpPr>
          <p:nvPr/>
        </p:nvSpPr>
        <p:spPr bwMode="auto">
          <a:xfrm>
            <a:off x="2555875" y="2060575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6516688" y="2060575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24584" name="Picture 8" descr="i?id=78372721-44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188" y="1628775"/>
            <a:ext cx="1325562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5" name="Picture 9" descr="i?id=173730703-28-72&amp;n=2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48038" y="3716338"/>
            <a:ext cx="3313112" cy="25209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i?id=383642435-53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2997200"/>
            <a:ext cx="3240087" cy="338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6" name="WordArt 6"/>
          <p:cNvSpPr>
            <a:spLocks noChangeArrowheads="1" noChangeShapeType="1" noTextEdit="1"/>
          </p:cNvSpPr>
          <p:nvPr/>
        </p:nvSpPr>
        <p:spPr bwMode="auto">
          <a:xfrm>
            <a:off x="1476375" y="476250"/>
            <a:ext cx="6156325" cy="2232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buFontTx/>
              <a:buNone/>
            </a:pPr>
            <a:r>
              <a:rPr lang="ru-RU" sz="3600" kern="10" dirty="0" smtClean="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Молодцы!</a:t>
            </a:r>
            <a:endParaRPr lang="ru-RU" sz="3600" kern="10" dirty="0"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28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Оформление по умолчанию</vt:lpstr>
      <vt:lpstr>Презентация PowerPoint</vt:lpstr>
      <vt:lpstr>Что это?</vt:lpstr>
      <vt:lpstr>Один         -           много</vt:lpstr>
      <vt:lpstr>Назовите цвет фруктов</vt:lpstr>
      <vt:lpstr>Назовите форму фрукта</vt:lpstr>
      <vt:lpstr>Какой сок?</vt:lpstr>
      <vt:lpstr>Расскажте</vt:lpstr>
      <vt:lpstr>Расскажите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max 2</cp:lastModifiedBy>
  <cp:revision>13</cp:revision>
  <dcterms:created xsi:type="dcterms:W3CDTF">2014-01-04T15:24:17Z</dcterms:created>
  <dcterms:modified xsi:type="dcterms:W3CDTF">2020-01-05T18:14:59Z</dcterms:modified>
</cp:coreProperties>
</file>