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layout3.xml" ContentType="application/vnd.openxmlformats-officedocument.drawingml.diagramLayout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8"/>
  </p:notesMasterIdLst>
  <p:sldIdLst>
    <p:sldId id="275" r:id="rId2"/>
    <p:sldId id="277" r:id="rId3"/>
    <p:sldId id="276" r:id="rId4"/>
    <p:sldId id="262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8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3">
  <dgm:title val=""/>
  <dgm:desc val=""/>
  <dgm:catLst>
    <dgm:cat type="accent6" pri="11300"/>
  </dgm:catLst>
  <dgm:styleLbl name="node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6">
        <a:shade val="80000"/>
      </a:schemeClr>
      <a:schemeClr val="accent6">
        <a:tint val="7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/>
    <dgm:txEffectClrLst/>
  </dgm:styleLbl>
  <dgm:styleLbl name="lnNode1">
    <dgm:fillClrLst>
      <a:schemeClr val="accent6">
        <a:shade val="80000"/>
      </a:schemeClr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6">
        <a:shade val="80000"/>
        <a:alpha val="50000"/>
      </a:schemeClr>
      <a:schemeClr val="accent6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6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/>
    <dgm:txEffectClrLst/>
  </dgm:styleLbl>
  <dgm:styleLbl name="f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6">
        <a:shade val="90000"/>
      </a:schemeClr>
      <a:schemeClr val="accent6">
        <a:tint val="70000"/>
      </a:schemeClr>
    </dgm:fillClrLst>
    <dgm:linClrLst>
      <a:schemeClr val="accent6">
        <a:shade val="90000"/>
      </a:schemeClr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6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>
        <a:tint val="90000"/>
      </a:schemeClr>
    </dgm:fillClrLst>
    <dgm:linClrLst meth="repeat">
      <a:schemeClr val="accent6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6">
        <a:tint val="50000"/>
      </a:schemeClr>
    </dgm:fillClrLst>
    <dgm:linClrLst meth="repeat">
      <a:schemeClr val="accent6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>
        <a:shade val="8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9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8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7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6">
        <a:shade val="80000"/>
      </a:schemeClr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8C238F-F6FB-4F76-8C31-E21E6E6072F4}" type="doc">
      <dgm:prSet loTypeId="urn:microsoft.com/office/officeart/2005/8/layout/default" loCatId="list" qsTypeId="urn:microsoft.com/office/officeart/2005/8/quickstyle/simple1#1" qsCatId="simple" csTypeId="urn:microsoft.com/office/officeart/2005/8/colors/accent6_3" csCatId="accent6" phldr="1"/>
      <dgm:spPr/>
      <dgm:t>
        <a:bodyPr/>
        <a:lstStyle/>
        <a:p>
          <a:endParaRPr lang="ru-RU"/>
        </a:p>
      </dgm:t>
    </dgm:pt>
    <dgm:pt modelId="{D5D47F45-8611-4946-804A-E084A53F006B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Работа в парах</a:t>
          </a:r>
          <a:endParaRPr lang="ru-RU" dirty="0">
            <a:solidFill>
              <a:schemeClr val="tx1"/>
            </a:solidFill>
          </a:endParaRPr>
        </a:p>
      </dgm:t>
    </dgm:pt>
    <dgm:pt modelId="{49172A7C-2102-4A55-A54F-BA89384F6D03}" type="parTrans" cxnId="{5AD350C5-0C49-4D9B-95E9-2813760C6468}">
      <dgm:prSet/>
      <dgm:spPr/>
      <dgm:t>
        <a:bodyPr/>
        <a:lstStyle/>
        <a:p>
          <a:endParaRPr lang="ru-RU"/>
        </a:p>
      </dgm:t>
    </dgm:pt>
    <dgm:pt modelId="{45A326E9-C6B7-46F4-85A1-F4A3CD48C116}" type="sibTrans" cxnId="{5AD350C5-0C49-4D9B-95E9-2813760C6468}">
      <dgm:prSet/>
      <dgm:spPr/>
      <dgm:t>
        <a:bodyPr/>
        <a:lstStyle/>
        <a:p>
          <a:endParaRPr lang="ru-RU"/>
        </a:p>
      </dgm:t>
    </dgm:pt>
    <dgm:pt modelId="{FF5EF7A5-DCC3-4C74-9744-20EE1D9B12EF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Охота за сокровищами</a:t>
          </a:r>
          <a:endParaRPr lang="ru-RU" dirty="0">
            <a:solidFill>
              <a:schemeClr val="tx1"/>
            </a:solidFill>
          </a:endParaRPr>
        </a:p>
      </dgm:t>
    </dgm:pt>
    <dgm:pt modelId="{19C7030F-0F82-4F72-9C3A-B1F5CA60046B}" type="parTrans" cxnId="{32848D72-0341-4345-AA5F-824A97199AE4}">
      <dgm:prSet/>
      <dgm:spPr/>
      <dgm:t>
        <a:bodyPr/>
        <a:lstStyle/>
        <a:p>
          <a:endParaRPr lang="ru-RU"/>
        </a:p>
      </dgm:t>
    </dgm:pt>
    <dgm:pt modelId="{C9CCC454-75E5-40E3-A18F-99AD5CA999EC}" type="sibTrans" cxnId="{32848D72-0341-4345-AA5F-824A97199AE4}">
      <dgm:prSet/>
      <dgm:spPr/>
      <dgm:t>
        <a:bodyPr/>
        <a:lstStyle/>
        <a:p>
          <a:endParaRPr lang="ru-RU"/>
        </a:p>
      </dgm:t>
    </dgm:pt>
    <dgm:pt modelId="{CD45D9DD-0998-4C66-B579-4C474433CAAA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Прием «Зигзаг»</a:t>
          </a:r>
          <a:endParaRPr lang="ru-RU" dirty="0">
            <a:solidFill>
              <a:schemeClr val="tx1"/>
            </a:solidFill>
          </a:endParaRPr>
        </a:p>
      </dgm:t>
    </dgm:pt>
    <dgm:pt modelId="{FF703996-72B5-46B3-ABA8-A6EC1118CA6E}" type="parTrans" cxnId="{F5F64B3A-B1A2-4F68-89A5-B5A34C228759}">
      <dgm:prSet/>
      <dgm:spPr/>
      <dgm:t>
        <a:bodyPr/>
        <a:lstStyle/>
        <a:p>
          <a:endParaRPr lang="ru-RU"/>
        </a:p>
      </dgm:t>
    </dgm:pt>
    <dgm:pt modelId="{95E3AA53-87A1-4CD8-8D6D-A0E62E50DE03}" type="sibTrans" cxnId="{F5F64B3A-B1A2-4F68-89A5-B5A34C228759}">
      <dgm:prSet/>
      <dgm:spPr/>
      <dgm:t>
        <a:bodyPr/>
        <a:lstStyle/>
        <a:p>
          <a:endParaRPr lang="ru-RU"/>
        </a:p>
      </dgm:t>
    </dgm:pt>
    <dgm:pt modelId="{72AA1D36-D81C-4DF9-9DFE-0C801EA9B1DC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Мозговой штурм</a:t>
          </a:r>
          <a:endParaRPr lang="ru-RU" dirty="0">
            <a:solidFill>
              <a:schemeClr val="tx1"/>
            </a:solidFill>
          </a:endParaRPr>
        </a:p>
      </dgm:t>
    </dgm:pt>
    <dgm:pt modelId="{71B6ADEA-29F5-4211-B1D2-3C8F426E60B1}" type="parTrans" cxnId="{061576C6-EAA0-4E75-A1EF-4261DC77A2E2}">
      <dgm:prSet/>
      <dgm:spPr/>
      <dgm:t>
        <a:bodyPr/>
        <a:lstStyle/>
        <a:p>
          <a:endParaRPr lang="ru-RU"/>
        </a:p>
      </dgm:t>
    </dgm:pt>
    <dgm:pt modelId="{D5D856B6-3B08-4624-B13E-592E67DBDE4C}" type="sibTrans" cxnId="{061576C6-EAA0-4E75-A1EF-4261DC77A2E2}">
      <dgm:prSet/>
      <dgm:spPr/>
      <dgm:t>
        <a:bodyPr/>
        <a:lstStyle/>
        <a:p>
          <a:endParaRPr lang="ru-RU"/>
        </a:p>
      </dgm:t>
    </dgm:pt>
    <dgm:pt modelId="{6547320C-1040-41D0-BBEC-7DFD44AFB110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Игра «Продолжи»</a:t>
          </a:r>
          <a:endParaRPr lang="ru-RU" dirty="0">
            <a:solidFill>
              <a:schemeClr val="tx1"/>
            </a:solidFill>
          </a:endParaRPr>
        </a:p>
      </dgm:t>
    </dgm:pt>
    <dgm:pt modelId="{29C5AA6A-F65D-4B06-AC7D-A713ECC52F62}" type="parTrans" cxnId="{0D146267-F0AC-41BE-BBF0-2C96EE39550A}">
      <dgm:prSet/>
      <dgm:spPr/>
      <dgm:t>
        <a:bodyPr/>
        <a:lstStyle/>
        <a:p>
          <a:endParaRPr lang="ru-RU"/>
        </a:p>
      </dgm:t>
    </dgm:pt>
    <dgm:pt modelId="{54BAA380-160C-497E-878D-8FDB7C0EFD0C}" type="sibTrans" cxnId="{0D146267-F0AC-41BE-BBF0-2C96EE39550A}">
      <dgm:prSet/>
      <dgm:spPr/>
      <dgm:t>
        <a:bodyPr/>
        <a:lstStyle/>
        <a:p>
          <a:endParaRPr lang="ru-RU"/>
        </a:p>
      </dgm:t>
    </dgm:pt>
    <dgm:pt modelId="{B3D05324-AD51-410E-83F2-5C9DF306B030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Снежный ком</a:t>
          </a:r>
          <a:endParaRPr lang="ru-RU" dirty="0">
            <a:solidFill>
              <a:schemeClr val="tx1"/>
            </a:solidFill>
          </a:endParaRPr>
        </a:p>
      </dgm:t>
    </dgm:pt>
    <dgm:pt modelId="{8424C863-E355-475C-B454-67AE2F6267AF}" type="parTrans" cxnId="{5144226B-89E7-4BAE-B9B6-8E96B4F8AC27}">
      <dgm:prSet/>
      <dgm:spPr/>
      <dgm:t>
        <a:bodyPr/>
        <a:lstStyle/>
        <a:p>
          <a:endParaRPr lang="ru-RU"/>
        </a:p>
      </dgm:t>
    </dgm:pt>
    <dgm:pt modelId="{9556FE53-2013-45C9-98D6-EA8EA17260D2}" type="sibTrans" cxnId="{5144226B-89E7-4BAE-B9B6-8E96B4F8AC27}">
      <dgm:prSet/>
      <dgm:spPr/>
      <dgm:t>
        <a:bodyPr/>
        <a:lstStyle/>
        <a:p>
          <a:endParaRPr lang="ru-RU"/>
        </a:p>
      </dgm:t>
    </dgm:pt>
    <dgm:pt modelId="{ACBF9A6C-666F-49EE-8EBE-6892EEC25D40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Мозаичная группа</a:t>
          </a:r>
          <a:endParaRPr lang="ru-RU" dirty="0">
            <a:solidFill>
              <a:schemeClr val="tx1"/>
            </a:solidFill>
          </a:endParaRPr>
        </a:p>
      </dgm:t>
    </dgm:pt>
    <dgm:pt modelId="{C806011A-DDAE-4FDA-8012-A8511CC4F0E6}" type="parTrans" cxnId="{32D95D7D-3921-4E3F-A479-DBE743A1B836}">
      <dgm:prSet/>
      <dgm:spPr/>
      <dgm:t>
        <a:bodyPr/>
        <a:lstStyle/>
        <a:p>
          <a:endParaRPr lang="ru-RU"/>
        </a:p>
      </dgm:t>
    </dgm:pt>
    <dgm:pt modelId="{3BB04F90-B03B-45FF-A632-B8DC7E6CC3D4}" type="sibTrans" cxnId="{32D95D7D-3921-4E3F-A479-DBE743A1B836}">
      <dgm:prSet/>
      <dgm:spPr/>
      <dgm:t>
        <a:bodyPr/>
        <a:lstStyle/>
        <a:p>
          <a:endParaRPr lang="ru-RU"/>
        </a:p>
      </dgm:t>
    </dgm:pt>
    <dgm:pt modelId="{05910545-76BB-4602-A9D7-1C99868999C5}" type="pres">
      <dgm:prSet presAssocID="{CA8C238F-F6FB-4F76-8C31-E21E6E6072F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904CD6-BB0D-47DD-852C-901211E5362C}" type="pres">
      <dgm:prSet presAssocID="{D5D47F45-8611-4946-804A-E084A53F006B}" presName="node" presStyleLbl="node1" presStyleIdx="0" presStyleCnt="7" custLinFactNeighborX="-1159" custLinFactNeighborY="-2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3D89A9-CE60-4393-91BE-E8E03C290315}" type="pres">
      <dgm:prSet presAssocID="{45A326E9-C6B7-46F4-85A1-F4A3CD48C116}" presName="sibTrans" presStyleCnt="0"/>
      <dgm:spPr/>
      <dgm:t>
        <a:bodyPr/>
        <a:lstStyle/>
        <a:p>
          <a:endParaRPr lang="ru-RU"/>
        </a:p>
      </dgm:t>
    </dgm:pt>
    <dgm:pt modelId="{0AA219FC-434C-41D1-B613-8071328F6DBF}" type="pres">
      <dgm:prSet presAssocID="{72AA1D36-D81C-4DF9-9DFE-0C801EA9B1D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E11052-CA4E-4AEF-877E-C1DF712CE3D8}" type="pres">
      <dgm:prSet presAssocID="{D5D856B6-3B08-4624-B13E-592E67DBDE4C}" presName="sibTrans" presStyleCnt="0"/>
      <dgm:spPr/>
      <dgm:t>
        <a:bodyPr/>
        <a:lstStyle/>
        <a:p>
          <a:endParaRPr lang="ru-RU"/>
        </a:p>
      </dgm:t>
    </dgm:pt>
    <dgm:pt modelId="{4E9BA739-A8C5-4FC4-ABD4-4A2008202A61}" type="pres">
      <dgm:prSet presAssocID="{6547320C-1040-41D0-BBEC-7DFD44AFB110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62370F-690D-4A16-91FC-AEE163C2052B}" type="pres">
      <dgm:prSet presAssocID="{54BAA380-160C-497E-878D-8FDB7C0EFD0C}" presName="sibTrans" presStyleCnt="0"/>
      <dgm:spPr/>
      <dgm:t>
        <a:bodyPr/>
        <a:lstStyle/>
        <a:p>
          <a:endParaRPr lang="ru-RU"/>
        </a:p>
      </dgm:t>
    </dgm:pt>
    <dgm:pt modelId="{4125E0A5-E59B-44BF-8BCD-6285B7831B42}" type="pres">
      <dgm:prSet presAssocID="{FF5EF7A5-DCC3-4C74-9744-20EE1D9B12EF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209029-8F68-4749-A10E-092BC5F28654}" type="pres">
      <dgm:prSet presAssocID="{C9CCC454-75E5-40E3-A18F-99AD5CA999EC}" presName="sibTrans" presStyleCnt="0"/>
      <dgm:spPr/>
      <dgm:t>
        <a:bodyPr/>
        <a:lstStyle/>
        <a:p>
          <a:endParaRPr lang="ru-RU"/>
        </a:p>
      </dgm:t>
    </dgm:pt>
    <dgm:pt modelId="{2E5FE588-9972-47BD-9859-E5BFEE4CE1BC}" type="pres">
      <dgm:prSet presAssocID="{B3D05324-AD51-410E-83F2-5C9DF306B030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F6BC3D-B387-47A3-88DD-F1445AB9A4D9}" type="pres">
      <dgm:prSet presAssocID="{9556FE53-2013-45C9-98D6-EA8EA17260D2}" presName="sibTrans" presStyleCnt="0"/>
      <dgm:spPr/>
      <dgm:t>
        <a:bodyPr/>
        <a:lstStyle/>
        <a:p>
          <a:endParaRPr lang="ru-RU"/>
        </a:p>
      </dgm:t>
    </dgm:pt>
    <dgm:pt modelId="{62328851-DA97-46F3-A1E5-BE0B73537FE8}" type="pres">
      <dgm:prSet presAssocID="{ACBF9A6C-666F-49EE-8EBE-6892EEC25D40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B0DFB5-2338-4AEC-AE62-8B646F8B7E73}" type="pres">
      <dgm:prSet presAssocID="{3BB04F90-B03B-45FF-A632-B8DC7E6CC3D4}" presName="sibTrans" presStyleCnt="0"/>
      <dgm:spPr/>
      <dgm:t>
        <a:bodyPr/>
        <a:lstStyle/>
        <a:p>
          <a:endParaRPr lang="ru-RU"/>
        </a:p>
      </dgm:t>
    </dgm:pt>
    <dgm:pt modelId="{5C1A4900-45C7-4192-829B-AAF5E9403A29}" type="pres">
      <dgm:prSet presAssocID="{CD45D9DD-0998-4C66-B579-4C474433CAAA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38115A8-AD0D-487C-A606-05710C2A1535}" type="presOf" srcId="{6547320C-1040-41D0-BBEC-7DFD44AFB110}" destId="{4E9BA739-A8C5-4FC4-ABD4-4A2008202A61}" srcOrd="0" destOrd="0" presId="urn:microsoft.com/office/officeart/2005/8/layout/default"/>
    <dgm:cxn modelId="{5AD350C5-0C49-4D9B-95E9-2813760C6468}" srcId="{CA8C238F-F6FB-4F76-8C31-E21E6E6072F4}" destId="{D5D47F45-8611-4946-804A-E084A53F006B}" srcOrd="0" destOrd="0" parTransId="{49172A7C-2102-4A55-A54F-BA89384F6D03}" sibTransId="{45A326E9-C6B7-46F4-85A1-F4A3CD48C116}"/>
    <dgm:cxn modelId="{7DC1A4E4-E8A5-4F69-8033-127C9384C85F}" type="presOf" srcId="{CD45D9DD-0998-4C66-B579-4C474433CAAA}" destId="{5C1A4900-45C7-4192-829B-AAF5E9403A29}" srcOrd="0" destOrd="0" presId="urn:microsoft.com/office/officeart/2005/8/layout/default"/>
    <dgm:cxn modelId="{061576C6-EAA0-4E75-A1EF-4261DC77A2E2}" srcId="{CA8C238F-F6FB-4F76-8C31-E21E6E6072F4}" destId="{72AA1D36-D81C-4DF9-9DFE-0C801EA9B1DC}" srcOrd="1" destOrd="0" parTransId="{71B6ADEA-29F5-4211-B1D2-3C8F426E60B1}" sibTransId="{D5D856B6-3B08-4624-B13E-592E67DBDE4C}"/>
    <dgm:cxn modelId="{55EDDDCF-ED9C-4563-806D-D44FE355B6DF}" type="presOf" srcId="{B3D05324-AD51-410E-83F2-5C9DF306B030}" destId="{2E5FE588-9972-47BD-9859-E5BFEE4CE1BC}" srcOrd="0" destOrd="0" presId="urn:microsoft.com/office/officeart/2005/8/layout/default"/>
    <dgm:cxn modelId="{BB4A3401-7A2C-42D9-8290-445AC4B2176A}" type="presOf" srcId="{72AA1D36-D81C-4DF9-9DFE-0C801EA9B1DC}" destId="{0AA219FC-434C-41D1-B613-8071328F6DBF}" srcOrd="0" destOrd="0" presId="urn:microsoft.com/office/officeart/2005/8/layout/default"/>
    <dgm:cxn modelId="{0D146267-F0AC-41BE-BBF0-2C96EE39550A}" srcId="{CA8C238F-F6FB-4F76-8C31-E21E6E6072F4}" destId="{6547320C-1040-41D0-BBEC-7DFD44AFB110}" srcOrd="2" destOrd="0" parTransId="{29C5AA6A-F65D-4B06-AC7D-A713ECC52F62}" sibTransId="{54BAA380-160C-497E-878D-8FDB7C0EFD0C}"/>
    <dgm:cxn modelId="{F5F64B3A-B1A2-4F68-89A5-B5A34C228759}" srcId="{CA8C238F-F6FB-4F76-8C31-E21E6E6072F4}" destId="{CD45D9DD-0998-4C66-B579-4C474433CAAA}" srcOrd="6" destOrd="0" parTransId="{FF703996-72B5-46B3-ABA8-A6EC1118CA6E}" sibTransId="{95E3AA53-87A1-4CD8-8D6D-A0E62E50DE03}"/>
    <dgm:cxn modelId="{5144226B-89E7-4BAE-B9B6-8E96B4F8AC27}" srcId="{CA8C238F-F6FB-4F76-8C31-E21E6E6072F4}" destId="{B3D05324-AD51-410E-83F2-5C9DF306B030}" srcOrd="4" destOrd="0" parTransId="{8424C863-E355-475C-B454-67AE2F6267AF}" sibTransId="{9556FE53-2013-45C9-98D6-EA8EA17260D2}"/>
    <dgm:cxn modelId="{32D95D7D-3921-4E3F-A479-DBE743A1B836}" srcId="{CA8C238F-F6FB-4F76-8C31-E21E6E6072F4}" destId="{ACBF9A6C-666F-49EE-8EBE-6892EEC25D40}" srcOrd="5" destOrd="0" parTransId="{C806011A-DDAE-4FDA-8012-A8511CC4F0E6}" sibTransId="{3BB04F90-B03B-45FF-A632-B8DC7E6CC3D4}"/>
    <dgm:cxn modelId="{32848D72-0341-4345-AA5F-824A97199AE4}" srcId="{CA8C238F-F6FB-4F76-8C31-E21E6E6072F4}" destId="{FF5EF7A5-DCC3-4C74-9744-20EE1D9B12EF}" srcOrd="3" destOrd="0" parTransId="{19C7030F-0F82-4F72-9C3A-B1F5CA60046B}" sibTransId="{C9CCC454-75E5-40E3-A18F-99AD5CA999EC}"/>
    <dgm:cxn modelId="{8C7F36FB-9A52-4F5A-BE5B-06BF5CAD0B0B}" type="presOf" srcId="{D5D47F45-8611-4946-804A-E084A53F006B}" destId="{70904CD6-BB0D-47DD-852C-901211E5362C}" srcOrd="0" destOrd="0" presId="urn:microsoft.com/office/officeart/2005/8/layout/default"/>
    <dgm:cxn modelId="{6178F445-48BE-46E2-BAB2-B5B6ED371328}" type="presOf" srcId="{ACBF9A6C-666F-49EE-8EBE-6892EEC25D40}" destId="{62328851-DA97-46F3-A1E5-BE0B73537FE8}" srcOrd="0" destOrd="0" presId="urn:microsoft.com/office/officeart/2005/8/layout/default"/>
    <dgm:cxn modelId="{748EF497-F927-4168-B81F-1FA27A16D528}" type="presOf" srcId="{CA8C238F-F6FB-4F76-8C31-E21E6E6072F4}" destId="{05910545-76BB-4602-A9D7-1C99868999C5}" srcOrd="0" destOrd="0" presId="urn:microsoft.com/office/officeart/2005/8/layout/default"/>
    <dgm:cxn modelId="{E4CFFE81-9765-49CC-B3AC-4E4B85582FE6}" type="presOf" srcId="{FF5EF7A5-DCC3-4C74-9744-20EE1D9B12EF}" destId="{4125E0A5-E59B-44BF-8BCD-6285B7831B42}" srcOrd="0" destOrd="0" presId="urn:microsoft.com/office/officeart/2005/8/layout/default"/>
    <dgm:cxn modelId="{9B8E2BFE-9C98-402C-BEF8-61E4E95F752F}" type="presParOf" srcId="{05910545-76BB-4602-A9D7-1C99868999C5}" destId="{70904CD6-BB0D-47DD-852C-901211E5362C}" srcOrd="0" destOrd="0" presId="urn:microsoft.com/office/officeart/2005/8/layout/default"/>
    <dgm:cxn modelId="{86F8F2B8-3899-4A98-BB14-E2096FB47DA9}" type="presParOf" srcId="{05910545-76BB-4602-A9D7-1C99868999C5}" destId="{0D3D89A9-CE60-4393-91BE-E8E03C290315}" srcOrd="1" destOrd="0" presId="urn:microsoft.com/office/officeart/2005/8/layout/default"/>
    <dgm:cxn modelId="{5FCA6A70-3655-46EA-A674-BCE4B49BAB56}" type="presParOf" srcId="{05910545-76BB-4602-A9D7-1C99868999C5}" destId="{0AA219FC-434C-41D1-B613-8071328F6DBF}" srcOrd="2" destOrd="0" presId="urn:microsoft.com/office/officeart/2005/8/layout/default"/>
    <dgm:cxn modelId="{081CA76C-4438-4751-890C-99686508AD56}" type="presParOf" srcId="{05910545-76BB-4602-A9D7-1C99868999C5}" destId="{17E11052-CA4E-4AEF-877E-C1DF712CE3D8}" srcOrd="3" destOrd="0" presId="urn:microsoft.com/office/officeart/2005/8/layout/default"/>
    <dgm:cxn modelId="{AC1C0498-E6B9-4CA5-A7C8-FACCDDA3702D}" type="presParOf" srcId="{05910545-76BB-4602-A9D7-1C99868999C5}" destId="{4E9BA739-A8C5-4FC4-ABD4-4A2008202A61}" srcOrd="4" destOrd="0" presId="urn:microsoft.com/office/officeart/2005/8/layout/default"/>
    <dgm:cxn modelId="{03266D76-B0BF-4D42-BD57-BA4B9113256D}" type="presParOf" srcId="{05910545-76BB-4602-A9D7-1C99868999C5}" destId="{9862370F-690D-4A16-91FC-AEE163C2052B}" srcOrd="5" destOrd="0" presId="urn:microsoft.com/office/officeart/2005/8/layout/default"/>
    <dgm:cxn modelId="{BD9F4DE3-F581-4807-810B-33A4B31EE69A}" type="presParOf" srcId="{05910545-76BB-4602-A9D7-1C99868999C5}" destId="{4125E0A5-E59B-44BF-8BCD-6285B7831B42}" srcOrd="6" destOrd="0" presId="urn:microsoft.com/office/officeart/2005/8/layout/default"/>
    <dgm:cxn modelId="{116B0AF3-39D2-4551-9099-0E4E8ED9BD15}" type="presParOf" srcId="{05910545-76BB-4602-A9D7-1C99868999C5}" destId="{29209029-8F68-4749-A10E-092BC5F28654}" srcOrd="7" destOrd="0" presId="urn:microsoft.com/office/officeart/2005/8/layout/default"/>
    <dgm:cxn modelId="{3CFB3CBC-21DF-4274-83A9-5A0ABC86B020}" type="presParOf" srcId="{05910545-76BB-4602-A9D7-1C99868999C5}" destId="{2E5FE588-9972-47BD-9859-E5BFEE4CE1BC}" srcOrd="8" destOrd="0" presId="urn:microsoft.com/office/officeart/2005/8/layout/default"/>
    <dgm:cxn modelId="{04A85A23-7A8C-478E-AFA3-99A0C8333ECC}" type="presParOf" srcId="{05910545-76BB-4602-A9D7-1C99868999C5}" destId="{B4F6BC3D-B387-47A3-88DD-F1445AB9A4D9}" srcOrd="9" destOrd="0" presId="urn:microsoft.com/office/officeart/2005/8/layout/default"/>
    <dgm:cxn modelId="{69E57805-C3B8-478C-B045-72A4CF5740D4}" type="presParOf" srcId="{05910545-76BB-4602-A9D7-1C99868999C5}" destId="{62328851-DA97-46F3-A1E5-BE0B73537FE8}" srcOrd="10" destOrd="0" presId="urn:microsoft.com/office/officeart/2005/8/layout/default"/>
    <dgm:cxn modelId="{D314E751-D653-409D-8F98-1F2D799763DD}" type="presParOf" srcId="{05910545-76BB-4602-A9D7-1C99868999C5}" destId="{75B0DFB5-2338-4AEC-AE62-8B646F8B7E73}" srcOrd="11" destOrd="0" presId="urn:microsoft.com/office/officeart/2005/8/layout/default"/>
    <dgm:cxn modelId="{692E6199-AE91-42F2-8C08-F0A52143AD96}" type="presParOf" srcId="{05910545-76BB-4602-A9D7-1C99868999C5}" destId="{5C1A4900-45C7-4192-829B-AAF5E9403A29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0D2D64D-A65B-445E-849C-C280DFA97DF4}" type="doc">
      <dgm:prSet loTypeId="urn:microsoft.com/office/officeart/2005/8/layout/chevron2" loCatId="list" qsTypeId="urn:microsoft.com/office/officeart/2005/8/quickstyle/simple1#2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D4E8CC44-72A7-4280-B5EB-92FCBAC12F46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1.</a:t>
          </a:r>
          <a:endParaRPr lang="ru-RU" dirty="0">
            <a:solidFill>
              <a:schemeClr val="tx1"/>
            </a:solidFill>
          </a:endParaRPr>
        </a:p>
      </dgm:t>
    </dgm:pt>
    <dgm:pt modelId="{182DFE3E-A5AA-49D6-8727-7275EF10C589}" type="parTrans" cxnId="{56836555-3436-4901-A48A-2EFBA0F5854A}">
      <dgm:prSet/>
      <dgm:spPr/>
      <dgm:t>
        <a:bodyPr/>
        <a:lstStyle/>
        <a:p>
          <a:endParaRPr lang="ru-RU"/>
        </a:p>
      </dgm:t>
    </dgm:pt>
    <dgm:pt modelId="{8C762920-F93E-414B-BE64-4B8499DF82F8}" type="sibTrans" cxnId="{56836555-3436-4901-A48A-2EFBA0F5854A}">
      <dgm:prSet/>
      <dgm:spPr/>
      <dgm:t>
        <a:bodyPr/>
        <a:lstStyle/>
        <a:p>
          <a:endParaRPr lang="ru-RU"/>
        </a:p>
      </dgm:t>
    </dgm:pt>
    <dgm:pt modelId="{02DE1B9E-6506-4ACB-B813-8F68B3C7FEFE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Учитель составляет вопросы, которые требуют знаний фактов или их осмысления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4C1C8F78-BC15-437E-82F1-42A096180EC0}" type="parTrans" cxnId="{AB62ABC3-21C7-4B49-A6FC-698980A01AA0}">
      <dgm:prSet/>
      <dgm:spPr/>
      <dgm:t>
        <a:bodyPr/>
        <a:lstStyle/>
        <a:p>
          <a:endParaRPr lang="ru-RU"/>
        </a:p>
      </dgm:t>
    </dgm:pt>
    <dgm:pt modelId="{08F4E93A-9319-4DAB-9DC0-AEDD373D10F0}" type="sibTrans" cxnId="{AB62ABC3-21C7-4B49-A6FC-698980A01AA0}">
      <dgm:prSet/>
      <dgm:spPr/>
      <dgm:t>
        <a:bodyPr/>
        <a:lstStyle/>
        <a:p>
          <a:endParaRPr lang="ru-RU"/>
        </a:p>
      </dgm:t>
    </dgm:pt>
    <dgm:pt modelId="{0DA19EC2-9550-4837-8E08-554B586FEF80}">
      <dgm:prSet phldrT="[Текст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</a:rPr>
            <a:t>2.</a:t>
          </a:r>
          <a:endParaRPr lang="ru-RU" dirty="0">
            <a:solidFill>
              <a:schemeClr val="tx1"/>
            </a:solidFill>
          </a:endParaRPr>
        </a:p>
      </dgm:t>
    </dgm:pt>
    <dgm:pt modelId="{CA511790-6535-4552-991F-B91AA7ABA5DD}" type="parTrans" cxnId="{DF1EE72C-737F-472F-94F5-8022F3FBE600}">
      <dgm:prSet/>
      <dgm:spPr/>
      <dgm:t>
        <a:bodyPr/>
        <a:lstStyle/>
        <a:p>
          <a:endParaRPr lang="ru-RU"/>
        </a:p>
      </dgm:t>
    </dgm:pt>
    <dgm:pt modelId="{0BE05707-7ACF-4536-A37C-4F745D66CDC9}" type="sibTrans" cxnId="{DF1EE72C-737F-472F-94F5-8022F3FBE600}">
      <dgm:prSet/>
      <dgm:spPr/>
      <dgm:t>
        <a:bodyPr/>
        <a:lstStyle/>
        <a:p>
          <a:endParaRPr lang="ru-RU"/>
        </a:p>
      </dgm:t>
    </dgm:pt>
    <dgm:pt modelId="{AB69BCA1-F327-488C-9B80-B46602E26FF4}">
      <dgm:prSet phldrT="[Текст]" custT="1"/>
      <dgm:spPr/>
      <dgm:t>
        <a:bodyPr/>
        <a:lstStyle/>
        <a:p>
          <a:pPr algn="ctr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Группа отвечает на вопросы, используя  учебник или дополнительную литературу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88248B8D-DD88-4A5A-9AE6-08764562F258}" type="parTrans" cxnId="{3A5993E1-6D27-4175-B580-5D209E609E51}">
      <dgm:prSet/>
      <dgm:spPr/>
      <dgm:t>
        <a:bodyPr/>
        <a:lstStyle/>
        <a:p>
          <a:endParaRPr lang="ru-RU"/>
        </a:p>
      </dgm:t>
    </dgm:pt>
    <dgm:pt modelId="{2A1B0D74-25F4-4540-95DE-19FB0EEAF5C9}" type="sibTrans" cxnId="{3A5993E1-6D27-4175-B580-5D209E609E51}">
      <dgm:prSet/>
      <dgm:spPr/>
      <dgm:t>
        <a:bodyPr/>
        <a:lstStyle/>
        <a:p>
          <a:endParaRPr lang="ru-RU"/>
        </a:p>
      </dgm:t>
    </dgm:pt>
    <dgm:pt modelId="{9B667EF7-9BE1-4512-B58F-A82F7EC341C8}" type="pres">
      <dgm:prSet presAssocID="{70D2D64D-A65B-445E-849C-C280DFA97DF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3CB30D6-66D0-491D-AF9A-CC517D14FA44}" type="pres">
      <dgm:prSet presAssocID="{D4E8CC44-72A7-4280-B5EB-92FCBAC12F46}" presName="composite" presStyleCnt="0"/>
      <dgm:spPr/>
    </dgm:pt>
    <dgm:pt modelId="{56109136-45A9-4E45-AE61-1C412C54E81F}" type="pres">
      <dgm:prSet presAssocID="{D4E8CC44-72A7-4280-B5EB-92FCBAC12F46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B24E4D-3A91-4F91-B9B9-1A97B67D7770}" type="pres">
      <dgm:prSet presAssocID="{D4E8CC44-72A7-4280-B5EB-92FCBAC12F46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72E289-DA6B-4179-9C96-1C24AE09D468}" type="pres">
      <dgm:prSet presAssocID="{8C762920-F93E-414B-BE64-4B8499DF82F8}" presName="sp" presStyleCnt="0"/>
      <dgm:spPr/>
    </dgm:pt>
    <dgm:pt modelId="{7448DBDC-E2E6-4CE1-BB11-425A1BC01CF1}" type="pres">
      <dgm:prSet presAssocID="{0DA19EC2-9550-4837-8E08-554B586FEF80}" presName="composite" presStyleCnt="0"/>
      <dgm:spPr/>
    </dgm:pt>
    <dgm:pt modelId="{AF294EF5-1AA1-4E9E-A9FD-BDF6452BF452}" type="pres">
      <dgm:prSet presAssocID="{0DA19EC2-9550-4837-8E08-554B586FEF80}" presName="parentText" presStyleLbl="alignNode1" presStyleIdx="1" presStyleCnt="2" custLinFactNeighborX="-8376" custLinFactNeighborY="14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39286A-1E2D-4E4F-8BAB-1D1BEBDB87CA}" type="pres">
      <dgm:prSet presAssocID="{0DA19EC2-9550-4837-8E08-554B586FEF80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836555-3436-4901-A48A-2EFBA0F5854A}" srcId="{70D2D64D-A65B-445E-849C-C280DFA97DF4}" destId="{D4E8CC44-72A7-4280-B5EB-92FCBAC12F46}" srcOrd="0" destOrd="0" parTransId="{182DFE3E-A5AA-49D6-8727-7275EF10C589}" sibTransId="{8C762920-F93E-414B-BE64-4B8499DF82F8}"/>
    <dgm:cxn modelId="{5C486628-EC25-43AF-AD7C-B25838A6F0C9}" type="presOf" srcId="{0DA19EC2-9550-4837-8E08-554B586FEF80}" destId="{AF294EF5-1AA1-4E9E-A9FD-BDF6452BF452}" srcOrd="0" destOrd="0" presId="urn:microsoft.com/office/officeart/2005/8/layout/chevron2"/>
    <dgm:cxn modelId="{AF893534-E58A-4BB0-99B3-7968F6242A67}" type="presOf" srcId="{D4E8CC44-72A7-4280-B5EB-92FCBAC12F46}" destId="{56109136-45A9-4E45-AE61-1C412C54E81F}" srcOrd="0" destOrd="0" presId="urn:microsoft.com/office/officeart/2005/8/layout/chevron2"/>
    <dgm:cxn modelId="{D56EA863-FFE2-471B-B2B7-31FABB51D22A}" type="presOf" srcId="{02DE1B9E-6506-4ACB-B813-8F68B3C7FEFE}" destId="{39B24E4D-3A91-4F91-B9B9-1A97B67D7770}" srcOrd="0" destOrd="0" presId="urn:microsoft.com/office/officeart/2005/8/layout/chevron2"/>
    <dgm:cxn modelId="{DF1EE72C-737F-472F-94F5-8022F3FBE600}" srcId="{70D2D64D-A65B-445E-849C-C280DFA97DF4}" destId="{0DA19EC2-9550-4837-8E08-554B586FEF80}" srcOrd="1" destOrd="0" parTransId="{CA511790-6535-4552-991F-B91AA7ABA5DD}" sibTransId="{0BE05707-7ACF-4536-A37C-4F745D66CDC9}"/>
    <dgm:cxn modelId="{535BF343-854A-493C-91E1-540F763340BF}" type="presOf" srcId="{70D2D64D-A65B-445E-849C-C280DFA97DF4}" destId="{9B667EF7-9BE1-4512-B58F-A82F7EC341C8}" srcOrd="0" destOrd="0" presId="urn:microsoft.com/office/officeart/2005/8/layout/chevron2"/>
    <dgm:cxn modelId="{762402E5-D14F-4B9D-A32D-11B77A07F1B4}" type="presOf" srcId="{AB69BCA1-F327-488C-9B80-B46602E26FF4}" destId="{BA39286A-1E2D-4E4F-8BAB-1D1BEBDB87CA}" srcOrd="0" destOrd="0" presId="urn:microsoft.com/office/officeart/2005/8/layout/chevron2"/>
    <dgm:cxn modelId="{AB62ABC3-21C7-4B49-A6FC-698980A01AA0}" srcId="{D4E8CC44-72A7-4280-B5EB-92FCBAC12F46}" destId="{02DE1B9E-6506-4ACB-B813-8F68B3C7FEFE}" srcOrd="0" destOrd="0" parTransId="{4C1C8F78-BC15-437E-82F1-42A096180EC0}" sibTransId="{08F4E93A-9319-4DAB-9DC0-AEDD373D10F0}"/>
    <dgm:cxn modelId="{3A5993E1-6D27-4175-B580-5D209E609E51}" srcId="{0DA19EC2-9550-4837-8E08-554B586FEF80}" destId="{AB69BCA1-F327-488C-9B80-B46602E26FF4}" srcOrd="0" destOrd="0" parTransId="{88248B8D-DD88-4A5A-9AE6-08764562F258}" sibTransId="{2A1B0D74-25F4-4540-95DE-19FB0EEAF5C9}"/>
    <dgm:cxn modelId="{3C35F287-58AE-4906-9DB1-8A28038EA768}" type="presParOf" srcId="{9B667EF7-9BE1-4512-B58F-A82F7EC341C8}" destId="{A3CB30D6-66D0-491D-AF9A-CC517D14FA44}" srcOrd="0" destOrd="0" presId="urn:microsoft.com/office/officeart/2005/8/layout/chevron2"/>
    <dgm:cxn modelId="{BD38016B-31BC-4CBD-B0A2-3D6E7F03F790}" type="presParOf" srcId="{A3CB30D6-66D0-491D-AF9A-CC517D14FA44}" destId="{56109136-45A9-4E45-AE61-1C412C54E81F}" srcOrd="0" destOrd="0" presId="urn:microsoft.com/office/officeart/2005/8/layout/chevron2"/>
    <dgm:cxn modelId="{92DA102A-58B0-4B26-A01C-8A27DC8B6DA2}" type="presParOf" srcId="{A3CB30D6-66D0-491D-AF9A-CC517D14FA44}" destId="{39B24E4D-3A91-4F91-B9B9-1A97B67D7770}" srcOrd="1" destOrd="0" presId="urn:microsoft.com/office/officeart/2005/8/layout/chevron2"/>
    <dgm:cxn modelId="{72F3FC18-D41D-4B8A-A47D-779661460BF8}" type="presParOf" srcId="{9B667EF7-9BE1-4512-B58F-A82F7EC341C8}" destId="{5172E289-DA6B-4179-9C96-1C24AE09D468}" srcOrd="1" destOrd="0" presId="urn:microsoft.com/office/officeart/2005/8/layout/chevron2"/>
    <dgm:cxn modelId="{82DF66D4-307B-4939-97B5-6E630BF074C9}" type="presParOf" srcId="{9B667EF7-9BE1-4512-B58F-A82F7EC341C8}" destId="{7448DBDC-E2E6-4CE1-BB11-425A1BC01CF1}" srcOrd="2" destOrd="0" presId="urn:microsoft.com/office/officeart/2005/8/layout/chevron2"/>
    <dgm:cxn modelId="{57A61ADD-0473-4422-B699-0F6E8165F802}" type="presParOf" srcId="{7448DBDC-E2E6-4CE1-BB11-425A1BC01CF1}" destId="{AF294EF5-1AA1-4E9E-A9FD-BDF6452BF452}" srcOrd="0" destOrd="0" presId="urn:microsoft.com/office/officeart/2005/8/layout/chevron2"/>
    <dgm:cxn modelId="{E19B037F-C710-45E1-8B4D-F393EBE9B61D}" type="presParOf" srcId="{7448DBDC-E2E6-4CE1-BB11-425A1BC01CF1}" destId="{BA39286A-1E2D-4E4F-8BAB-1D1BEBDB87C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E4E1A92-2E2C-4055-9B41-6F5F74F9C5F5}" type="doc">
      <dgm:prSet loTypeId="urn:microsoft.com/office/officeart/2005/8/layout/cycle5" loCatId="cycle" qsTypeId="urn:microsoft.com/office/officeart/2005/8/quickstyle/simple2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B2ACB1F8-CA5A-4290-9CB8-D10CE8A5F818}">
      <dgm:prSet phldrT="[Текст]"/>
      <dgm:spPr>
        <a:ln>
          <a:solidFill>
            <a:srgbClr val="FFC000"/>
          </a:solidFill>
        </a:ln>
      </dgm:spPr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Группа работает над своей темой</a:t>
          </a:r>
          <a:endParaRPr lang="ru-RU" dirty="0">
            <a:latin typeface="Arial" pitchFamily="34" charset="0"/>
            <a:cs typeface="Arial" pitchFamily="34" charset="0"/>
          </a:endParaRPr>
        </a:p>
      </dgm:t>
    </dgm:pt>
    <dgm:pt modelId="{23224595-9FC2-4B1E-B80A-0AE91F981999}" type="parTrans" cxnId="{6F0B6A7F-E61B-4FD9-AADC-AF93DF2931B7}">
      <dgm:prSet/>
      <dgm:spPr/>
      <dgm:t>
        <a:bodyPr/>
        <a:lstStyle/>
        <a:p>
          <a:endParaRPr lang="ru-RU"/>
        </a:p>
      </dgm:t>
    </dgm:pt>
    <dgm:pt modelId="{0ED01F76-64F4-43E6-95BF-F688BF785EFC}" type="sibTrans" cxnId="{6F0B6A7F-E61B-4FD9-AADC-AF93DF2931B7}">
      <dgm:prSet/>
      <dgm:spPr>
        <a:ln w="25400">
          <a:solidFill>
            <a:schemeClr val="tx2">
              <a:lumMod val="90000"/>
              <a:lumOff val="10000"/>
            </a:schemeClr>
          </a:solidFill>
        </a:ln>
      </dgm:spPr>
      <dgm:t>
        <a:bodyPr/>
        <a:lstStyle/>
        <a:p>
          <a:endParaRPr lang="ru-RU"/>
        </a:p>
      </dgm:t>
    </dgm:pt>
    <dgm:pt modelId="{249A337D-E08E-456D-BCCB-8F431C917E77}">
      <dgm:prSet phldrT="[Текст]"/>
      <dgm:spPr>
        <a:ln>
          <a:solidFill>
            <a:srgbClr val="FFC000"/>
          </a:solidFill>
        </a:ln>
      </dgm:spPr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Встреча экспертов</a:t>
          </a:r>
        </a:p>
      </dgm:t>
    </dgm:pt>
    <dgm:pt modelId="{38B9A904-FCC4-40DE-97FA-AE6FC56C522A}" type="parTrans" cxnId="{3EECB025-1DC1-490C-923A-D4E3454E952A}">
      <dgm:prSet/>
      <dgm:spPr/>
      <dgm:t>
        <a:bodyPr/>
        <a:lstStyle/>
        <a:p>
          <a:endParaRPr lang="ru-RU"/>
        </a:p>
      </dgm:t>
    </dgm:pt>
    <dgm:pt modelId="{72554659-B008-468D-BE4B-F0257AE3F0D4}" type="sibTrans" cxnId="{3EECB025-1DC1-490C-923A-D4E3454E952A}">
      <dgm:prSet/>
      <dgm:spPr>
        <a:ln w="25400">
          <a:solidFill>
            <a:schemeClr val="tx2">
              <a:lumMod val="90000"/>
              <a:lumOff val="10000"/>
            </a:schemeClr>
          </a:solidFill>
        </a:ln>
      </dgm:spPr>
      <dgm:t>
        <a:bodyPr/>
        <a:lstStyle/>
        <a:p>
          <a:endParaRPr lang="ru-RU"/>
        </a:p>
      </dgm:t>
    </dgm:pt>
    <dgm:pt modelId="{82ABFB85-B8D3-4DFF-BE1D-9557CE648733}">
      <dgm:prSet phldrT="[Текст]"/>
      <dgm:spPr>
        <a:ln>
          <a:solidFill>
            <a:srgbClr val="FFC000"/>
          </a:solidFill>
        </a:ln>
      </dgm:spPr>
      <dgm:t>
        <a:bodyPr/>
        <a:lstStyle/>
        <a:p>
          <a:r>
            <a:rPr lang="ru-RU" dirty="0" smtClean="0">
              <a:latin typeface="Arial" pitchFamily="34" charset="0"/>
              <a:cs typeface="Arial" pitchFamily="34" charset="0"/>
            </a:rPr>
            <a:t>Возврат в свои группы</a:t>
          </a:r>
        </a:p>
      </dgm:t>
    </dgm:pt>
    <dgm:pt modelId="{856B1FA1-D396-4F68-B636-3070E87505B5}" type="parTrans" cxnId="{F90A110B-2B1E-4747-BC87-3D96E3F31C5C}">
      <dgm:prSet/>
      <dgm:spPr/>
      <dgm:t>
        <a:bodyPr/>
        <a:lstStyle/>
        <a:p>
          <a:endParaRPr lang="ru-RU"/>
        </a:p>
      </dgm:t>
    </dgm:pt>
    <dgm:pt modelId="{9134FC2E-D0C1-4BE2-AD6F-8C34F6D7530A}" type="sibTrans" cxnId="{F90A110B-2B1E-4747-BC87-3D96E3F31C5C}">
      <dgm:prSet/>
      <dgm:spPr>
        <a:ln w="25400">
          <a:solidFill>
            <a:schemeClr val="tx2">
              <a:lumMod val="90000"/>
              <a:lumOff val="10000"/>
            </a:schemeClr>
          </a:solidFill>
        </a:ln>
      </dgm:spPr>
      <dgm:t>
        <a:bodyPr/>
        <a:lstStyle/>
        <a:p>
          <a:endParaRPr lang="ru-RU"/>
        </a:p>
      </dgm:t>
    </dgm:pt>
    <dgm:pt modelId="{5087556C-298F-4E4E-913C-4476E8F9F94F}" type="pres">
      <dgm:prSet presAssocID="{AE4E1A92-2E2C-4055-9B41-6F5F74F9C5F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EAF4343-03FE-406E-8F87-4C8C85C45500}" type="pres">
      <dgm:prSet presAssocID="{B2ACB1F8-CA5A-4290-9CB8-D10CE8A5F818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3FA798-7E66-4C28-B119-FC6BA4784F6F}" type="pres">
      <dgm:prSet presAssocID="{B2ACB1F8-CA5A-4290-9CB8-D10CE8A5F818}" presName="spNode" presStyleCnt="0"/>
      <dgm:spPr/>
    </dgm:pt>
    <dgm:pt modelId="{D9204D6E-ABFC-4C30-AA76-583E5BEFA4F0}" type="pres">
      <dgm:prSet presAssocID="{0ED01F76-64F4-43E6-95BF-F688BF785EFC}" presName="sibTrans" presStyleLbl="sibTrans1D1" presStyleIdx="0" presStyleCnt="3"/>
      <dgm:spPr/>
      <dgm:t>
        <a:bodyPr/>
        <a:lstStyle/>
        <a:p>
          <a:endParaRPr lang="ru-RU"/>
        </a:p>
      </dgm:t>
    </dgm:pt>
    <dgm:pt modelId="{542E098A-B2A5-47C9-9263-61808D555C42}" type="pres">
      <dgm:prSet presAssocID="{249A337D-E08E-456D-BCCB-8F431C917E77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7B1590-8C3D-43A8-A226-47AB46B1F0DD}" type="pres">
      <dgm:prSet presAssocID="{249A337D-E08E-456D-BCCB-8F431C917E77}" presName="spNode" presStyleCnt="0"/>
      <dgm:spPr/>
    </dgm:pt>
    <dgm:pt modelId="{D0CE838D-71BC-4768-A571-9A5AE3298D1D}" type="pres">
      <dgm:prSet presAssocID="{72554659-B008-468D-BE4B-F0257AE3F0D4}" presName="sibTrans" presStyleLbl="sibTrans1D1" presStyleIdx="1" presStyleCnt="3"/>
      <dgm:spPr/>
      <dgm:t>
        <a:bodyPr/>
        <a:lstStyle/>
        <a:p>
          <a:endParaRPr lang="ru-RU"/>
        </a:p>
      </dgm:t>
    </dgm:pt>
    <dgm:pt modelId="{202C8954-9AC0-41B8-8692-8AEF0C80BD41}" type="pres">
      <dgm:prSet presAssocID="{82ABFB85-B8D3-4DFF-BE1D-9557CE648733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986FFE-35F0-41B9-A196-1D052B7B5F19}" type="pres">
      <dgm:prSet presAssocID="{82ABFB85-B8D3-4DFF-BE1D-9557CE648733}" presName="spNode" presStyleCnt="0"/>
      <dgm:spPr/>
    </dgm:pt>
    <dgm:pt modelId="{60D2E451-8392-4D1F-829F-C26B150ED66E}" type="pres">
      <dgm:prSet presAssocID="{9134FC2E-D0C1-4BE2-AD6F-8C34F6D7530A}" presName="sibTrans" presStyleLbl="sibTrans1D1" presStyleIdx="2" presStyleCnt="3"/>
      <dgm:spPr/>
      <dgm:t>
        <a:bodyPr/>
        <a:lstStyle/>
        <a:p>
          <a:endParaRPr lang="ru-RU"/>
        </a:p>
      </dgm:t>
    </dgm:pt>
  </dgm:ptLst>
  <dgm:cxnLst>
    <dgm:cxn modelId="{3873F08D-D4FB-40E2-AE8D-475580856A4A}" type="presOf" srcId="{72554659-B008-468D-BE4B-F0257AE3F0D4}" destId="{D0CE838D-71BC-4768-A571-9A5AE3298D1D}" srcOrd="0" destOrd="0" presId="urn:microsoft.com/office/officeart/2005/8/layout/cycle5"/>
    <dgm:cxn modelId="{7CD4B221-F7B8-4DD7-9538-A4E4319363DC}" type="presOf" srcId="{B2ACB1F8-CA5A-4290-9CB8-D10CE8A5F818}" destId="{BEAF4343-03FE-406E-8F87-4C8C85C45500}" srcOrd="0" destOrd="0" presId="urn:microsoft.com/office/officeart/2005/8/layout/cycle5"/>
    <dgm:cxn modelId="{1476E87A-549F-4370-B225-6A401F247FF4}" type="presOf" srcId="{82ABFB85-B8D3-4DFF-BE1D-9557CE648733}" destId="{202C8954-9AC0-41B8-8692-8AEF0C80BD41}" srcOrd="0" destOrd="0" presId="urn:microsoft.com/office/officeart/2005/8/layout/cycle5"/>
    <dgm:cxn modelId="{2289A8B4-1AA6-4BA9-B33C-F1F2841B68DE}" type="presOf" srcId="{0ED01F76-64F4-43E6-95BF-F688BF785EFC}" destId="{D9204D6E-ABFC-4C30-AA76-583E5BEFA4F0}" srcOrd="0" destOrd="0" presId="urn:microsoft.com/office/officeart/2005/8/layout/cycle5"/>
    <dgm:cxn modelId="{C78A2DE5-A827-489B-BD06-DAA061874561}" type="presOf" srcId="{9134FC2E-D0C1-4BE2-AD6F-8C34F6D7530A}" destId="{60D2E451-8392-4D1F-829F-C26B150ED66E}" srcOrd="0" destOrd="0" presId="urn:microsoft.com/office/officeart/2005/8/layout/cycle5"/>
    <dgm:cxn modelId="{3EECB025-1DC1-490C-923A-D4E3454E952A}" srcId="{AE4E1A92-2E2C-4055-9B41-6F5F74F9C5F5}" destId="{249A337D-E08E-456D-BCCB-8F431C917E77}" srcOrd="1" destOrd="0" parTransId="{38B9A904-FCC4-40DE-97FA-AE6FC56C522A}" sibTransId="{72554659-B008-468D-BE4B-F0257AE3F0D4}"/>
    <dgm:cxn modelId="{09F93D57-8DFD-4CFC-9D66-45738A6DA04E}" type="presOf" srcId="{AE4E1A92-2E2C-4055-9B41-6F5F74F9C5F5}" destId="{5087556C-298F-4E4E-913C-4476E8F9F94F}" srcOrd="0" destOrd="0" presId="urn:microsoft.com/office/officeart/2005/8/layout/cycle5"/>
    <dgm:cxn modelId="{F90A110B-2B1E-4747-BC87-3D96E3F31C5C}" srcId="{AE4E1A92-2E2C-4055-9B41-6F5F74F9C5F5}" destId="{82ABFB85-B8D3-4DFF-BE1D-9557CE648733}" srcOrd="2" destOrd="0" parTransId="{856B1FA1-D396-4F68-B636-3070E87505B5}" sibTransId="{9134FC2E-D0C1-4BE2-AD6F-8C34F6D7530A}"/>
    <dgm:cxn modelId="{A0134696-C3D0-41E6-B4E3-98397D6128FB}" type="presOf" srcId="{249A337D-E08E-456D-BCCB-8F431C917E77}" destId="{542E098A-B2A5-47C9-9263-61808D555C42}" srcOrd="0" destOrd="0" presId="urn:microsoft.com/office/officeart/2005/8/layout/cycle5"/>
    <dgm:cxn modelId="{6F0B6A7F-E61B-4FD9-AADC-AF93DF2931B7}" srcId="{AE4E1A92-2E2C-4055-9B41-6F5F74F9C5F5}" destId="{B2ACB1F8-CA5A-4290-9CB8-D10CE8A5F818}" srcOrd="0" destOrd="0" parTransId="{23224595-9FC2-4B1E-B80A-0AE91F981999}" sibTransId="{0ED01F76-64F4-43E6-95BF-F688BF785EFC}"/>
    <dgm:cxn modelId="{A894ADCF-4566-4E9C-871C-8C7CD0AA8875}" type="presParOf" srcId="{5087556C-298F-4E4E-913C-4476E8F9F94F}" destId="{BEAF4343-03FE-406E-8F87-4C8C85C45500}" srcOrd="0" destOrd="0" presId="urn:microsoft.com/office/officeart/2005/8/layout/cycle5"/>
    <dgm:cxn modelId="{EFE3D924-794F-484B-9F21-7E4FD814962C}" type="presParOf" srcId="{5087556C-298F-4E4E-913C-4476E8F9F94F}" destId="{A33FA798-7E66-4C28-B119-FC6BA4784F6F}" srcOrd="1" destOrd="0" presId="urn:microsoft.com/office/officeart/2005/8/layout/cycle5"/>
    <dgm:cxn modelId="{FDFA96DA-CBC0-4E2D-9F02-9EE2AD2110AA}" type="presParOf" srcId="{5087556C-298F-4E4E-913C-4476E8F9F94F}" destId="{D9204D6E-ABFC-4C30-AA76-583E5BEFA4F0}" srcOrd="2" destOrd="0" presId="urn:microsoft.com/office/officeart/2005/8/layout/cycle5"/>
    <dgm:cxn modelId="{CB146D23-1DE9-4374-B94D-6E271D8BC944}" type="presParOf" srcId="{5087556C-298F-4E4E-913C-4476E8F9F94F}" destId="{542E098A-B2A5-47C9-9263-61808D555C42}" srcOrd="3" destOrd="0" presId="urn:microsoft.com/office/officeart/2005/8/layout/cycle5"/>
    <dgm:cxn modelId="{18799771-F651-4264-8AB0-8B0FB914A80D}" type="presParOf" srcId="{5087556C-298F-4E4E-913C-4476E8F9F94F}" destId="{187B1590-8C3D-43A8-A226-47AB46B1F0DD}" srcOrd="4" destOrd="0" presId="urn:microsoft.com/office/officeart/2005/8/layout/cycle5"/>
    <dgm:cxn modelId="{6E195A78-E6B6-48C5-B2A7-2002BDD478FA}" type="presParOf" srcId="{5087556C-298F-4E4E-913C-4476E8F9F94F}" destId="{D0CE838D-71BC-4768-A571-9A5AE3298D1D}" srcOrd="5" destOrd="0" presId="urn:microsoft.com/office/officeart/2005/8/layout/cycle5"/>
    <dgm:cxn modelId="{CCAEA2FF-B2EC-4CA0-BA9F-E48F5631A9CC}" type="presParOf" srcId="{5087556C-298F-4E4E-913C-4476E8F9F94F}" destId="{202C8954-9AC0-41B8-8692-8AEF0C80BD41}" srcOrd="6" destOrd="0" presId="urn:microsoft.com/office/officeart/2005/8/layout/cycle5"/>
    <dgm:cxn modelId="{F6D06B5B-CF4B-424D-B076-F82C94A2452C}" type="presParOf" srcId="{5087556C-298F-4E4E-913C-4476E8F9F94F}" destId="{9A986FFE-35F0-41B9-A196-1D052B7B5F19}" srcOrd="7" destOrd="0" presId="urn:microsoft.com/office/officeart/2005/8/layout/cycle5"/>
    <dgm:cxn modelId="{C1EC462C-0F46-4B84-9A49-AEE2D31A2AB2}" type="presParOf" srcId="{5087556C-298F-4E4E-913C-4476E8F9F94F}" destId="{60D2E451-8392-4D1F-829F-C26B150ED66E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2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F0649AC-1ADE-4A18-9C8A-9790370E3592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FAA6FA6-1ECE-45A5-9362-DE5C71633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EB5A56-1FA8-42B3-90A2-96951D482EE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D6F422-0351-46B7-A359-5C9BCD3650B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6C15085-9DD0-483E-924B-3419997F449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09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34D2900-DB2F-464C-B053-9102D46C164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30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3B1291-CD87-42F1-87CF-EF0FE768D3A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6B166A-8D3A-4B33-83D1-AB87CE05784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F1DF2B7-C50C-4238-A280-95B825DAF46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FB2CDA-98D9-482F-95FF-E4FDE3AA086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6EC929-C89A-49DA-8CE9-3851EDFB249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C153F7-21D4-40C9-B78E-37BC87FA0DF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687FF4-E9C1-4AEA-B118-C7E4AD9534B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0A5C6F-8B02-4AB3-98F8-DE9EBA082B2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AEE5D7-43AE-4BE4-9E28-8B2A607A737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8884DF-1A40-45DD-A41C-9B3D862C0DD3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02EF3A-CF70-4ADF-9067-9A8D4B11D3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6F5A2-1479-4D70-B91D-B791F8DE2970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E09BB6-E9F5-449D-AD8F-C33942795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3BC6E-C5F2-4C10-84BD-C81DF7DF6FF4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E7289-F0D2-4193-BDF8-411CDF899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E5177-F76A-46B7-B30C-17C0A069C683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6CA7D-72A9-4F43-9C15-4E225DB4E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1F82E-BB01-4562-8317-FFADE82A8F43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F9DE8-A576-4DE1-BBA1-8FFEF5E1CD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EF624-8B9E-4E24-8728-CF527A275FF6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86BB5-268C-4CB6-AAC8-F6BDD58C33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140F63-9862-467F-9561-1D7334E2667D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BD838-B4B7-4F86-9FB1-985D96F2B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91CC6C-6C41-4597-9E62-D083E90D38E6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58EC7-4684-4DE0-8FAF-5B3FE7678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A5E36-A6B2-46EB-9880-22E94E6D8354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8E923-C811-4095-A7B2-61A0B00D30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CA74B-7EF7-4380-8F12-F6B2FDE517DF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F8BC8-1C75-44EA-985C-4FCCCEA94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68E85-0243-44C1-9EC4-E218362FE4CD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F8BA17-47DC-4945-A35C-55D82045F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0A41B3-4030-48AF-9BCB-57BAFE3BA729}" type="datetimeFigureOut">
              <a:rPr lang="ru-RU"/>
              <a:pPr>
                <a:defRPr/>
              </a:pPr>
              <a:t>05.01.2020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A8C47FA-3E63-488E-8913-50871D6B6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091" y="-11569"/>
              <a:ext cx="9137939" cy="1050979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1" y="42246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5" r:id="rId2"/>
    <p:sldLayoutId id="2147483757" r:id="rId3"/>
    <p:sldLayoutId id="2147483754" r:id="rId4"/>
    <p:sldLayoutId id="2147483753" r:id="rId5"/>
    <p:sldLayoutId id="2147483752" r:id="rId6"/>
    <p:sldLayoutId id="2147483751" r:id="rId7"/>
    <p:sldLayoutId id="2147483750" r:id="rId8"/>
    <p:sldLayoutId id="2147483758" r:id="rId9"/>
    <p:sldLayoutId id="2147483749" r:id="rId10"/>
    <p:sldLayoutId id="214748374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1187450" y="836613"/>
            <a:ext cx="7285038" cy="2408237"/>
          </a:xfrm>
        </p:spPr>
      </p:pic>
      <p:sp>
        <p:nvSpPr>
          <p:cNvPr id="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0825" y="3141663"/>
            <a:ext cx="7854950" cy="2986087"/>
          </a:xfrm>
        </p:spPr>
        <p:txBody>
          <a:bodyPr/>
          <a:lstStyle/>
          <a:p>
            <a:pPr marR="0" eaLnBrk="1" hangingPunct="1"/>
            <a:endParaRPr lang="ru-RU" sz="2000" i="1" smtClean="0">
              <a:latin typeface="Arial" charset="0"/>
              <a:cs typeface="Arial" charset="0"/>
            </a:endParaRPr>
          </a:p>
          <a:p>
            <a:pPr marR="0" algn="ctr" eaLnBrk="1" hangingPunct="1"/>
            <a:endParaRPr lang="ru-RU" sz="1800" i="1" smtClean="0">
              <a:latin typeface="Times New Roman" pitchFamily="18" charset="0"/>
              <a:cs typeface="Times New Roman" pitchFamily="18" charset="0"/>
            </a:endParaRPr>
          </a:p>
          <a:p>
            <a:pPr marR="0" algn="ctr" eaLnBrk="1" hangingPunct="1"/>
            <a:endParaRPr lang="ru-RU" sz="1800" i="1" smtClean="0">
              <a:latin typeface="Times New Roman" pitchFamily="18" charset="0"/>
              <a:cs typeface="Times New Roman" pitchFamily="18" charset="0"/>
            </a:endParaRPr>
          </a:p>
          <a:p>
            <a:pPr marR="0" algn="ctr" eaLnBrk="1" hangingPunct="1"/>
            <a:endParaRPr lang="ru-RU" sz="1800" i="1" smtClean="0">
              <a:latin typeface="Times New Roman" pitchFamily="18" charset="0"/>
              <a:cs typeface="Times New Roman" pitchFamily="18" charset="0"/>
            </a:endParaRPr>
          </a:p>
          <a:p>
            <a:pPr marR="0" algn="ctr" eaLnBrk="1" hangingPunct="1"/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  Подготовила: учитель наачльных классов </a:t>
            </a:r>
          </a:p>
          <a:p>
            <a:pPr marR="0" algn="ctr" eaLnBrk="1" hangingPunct="1"/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МБОУ  «Зун-Муринская СОШ»</a:t>
            </a:r>
          </a:p>
          <a:p>
            <a:pPr marR="0" algn="ctr" eaLnBrk="1" hangingPunct="1"/>
            <a:r>
              <a:rPr lang="ru-RU" sz="1800" i="1" smtClean="0">
                <a:latin typeface="Times New Roman" pitchFamily="18" charset="0"/>
                <a:cs typeface="Times New Roman" pitchFamily="18" charset="0"/>
              </a:rPr>
              <a:t>Зарбуева Любовь Сыреновна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Виды групповой работы</a:t>
            </a: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28625" y="1928813"/>
            <a:ext cx="1985963" cy="4187825"/>
          </a:xfrm>
        </p:spPr>
      </p:pic>
      <p:graphicFrame>
        <p:nvGraphicFramePr>
          <p:cNvPr id="7" name="Схема 6"/>
          <p:cNvGraphicFramePr/>
          <p:nvPr/>
        </p:nvGraphicFramePr>
        <p:xfrm>
          <a:off x="2428860" y="2214554"/>
          <a:ext cx="6096000" cy="4278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8" name="Скругленный прямоугольник 7"/>
          <p:cNvSpPr/>
          <p:nvPr/>
        </p:nvSpPr>
        <p:spPr bwMode="auto">
          <a:xfrm>
            <a:off x="6643688" y="1714500"/>
            <a:ext cx="2071687" cy="15716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 anchorCtr="1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Прием 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«Зигзаг»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Поведение учителя во время групповой работы</a:t>
            </a: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54100" y="1706563"/>
            <a:ext cx="7669213" cy="48704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500063" y="1285875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smtClean="0"/>
              <a:t>Чего </a:t>
            </a:r>
            <a:r>
              <a:rPr lang="ru-RU" sz="3200" b="1" smtClean="0"/>
              <a:t>не следует</a:t>
            </a:r>
            <a:r>
              <a:rPr lang="ru-RU" sz="3200" smtClean="0"/>
              <a:t> делать учителю, который хочет организовать эффективную групповую работу: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571500" y="1928813"/>
            <a:ext cx="8258175" cy="3994150"/>
          </a:xfrm>
        </p:spPr>
        <p:txBody>
          <a:bodyPr/>
          <a:lstStyle/>
          <a:p>
            <a:pPr eaLnBrk="1" hangingPunct="1"/>
            <a:r>
              <a:rPr lang="ru-RU" sz="1400" b="1" smtClean="0"/>
              <a:t>сидеть за своим столом, проверяя тетрадки;</a:t>
            </a:r>
          </a:p>
          <a:p>
            <a:pPr eaLnBrk="1" hangingPunct="1"/>
            <a:r>
              <a:rPr lang="ru-RU" sz="1400" b="1" smtClean="0"/>
              <a:t>воспринимать групповую работу как «законную передышку», когда можно позволить себе выйти из класса;</a:t>
            </a:r>
          </a:p>
          <a:p>
            <a:pPr eaLnBrk="1" hangingPunct="1"/>
            <a:r>
              <a:rPr lang="ru-RU" sz="1400" b="1" smtClean="0"/>
              <a:t>уделять все свое внимание одной группе, забывая об</a:t>
            </a:r>
            <a:r>
              <a:rPr lang="ru-RU" sz="1400" smtClean="0"/>
              <a:t> </a:t>
            </a:r>
            <a:r>
              <a:rPr lang="ru-RU" sz="1400" b="1" smtClean="0"/>
              <a:t>остальных;</a:t>
            </a:r>
          </a:p>
          <a:p>
            <a:pPr eaLnBrk="1" hangingPunct="1"/>
            <a:r>
              <a:rPr lang="ru-RU" sz="1400" b="1" smtClean="0"/>
              <a:t>исправлять допущенные ошибки (кроме тех случаев, когда ученики просят об этом сами);</a:t>
            </a:r>
          </a:p>
          <a:p>
            <a:pPr eaLnBrk="1" hangingPunct="1"/>
            <a:r>
              <a:rPr lang="ru-RU" sz="1400" b="1" smtClean="0"/>
              <a:t>оказывать давление на участников или мешать им высказываться.</a:t>
            </a:r>
          </a:p>
          <a:p>
            <a:pPr eaLnBrk="1" hangingPunct="1"/>
            <a:r>
              <a:rPr lang="ru-RU" sz="1400" b="1" smtClean="0"/>
              <a:t>нельзя исправлять или критиковать первые высказывания, даже если они содержат грубейшие ошибки, эту работу должны выполнить ученики в доброжелательной форме;</a:t>
            </a:r>
          </a:p>
          <a:p>
            <a:pPr eaLnBrk="1" hangingPunct="1"/>
            <a:r>
              <a:rPr lang="ru-RU" sz="1400" b="1" smtClean="0"/>
              <a:t>нельзя давать слишком категоричных оценок – они действуют на участников подавляюще;</a:t>
            </a:r>
          </a:p>
          <a:p>
            <a:pPr eaLnBrk="1" hangingPunct="1"/>
            <a:r>
              <a:rPr lang="ru-RU" sz="1400" b="1" smtClean="0"/>
              <a:t>не следует отвечать на вопрос, если на него может ответить кто-то из учеников.</a:t>
            </a:r>
          </a:p>
          <a:p>
            <a:pPr eaLnBrk="1" hangingPunct="1"/>
            <a:r>
              <a:rPr lang="ru-RU" sz="1400" b="1" smtClean="0"/>
              <a:t>и не следует ходить по классу или стоять около учеников в начале групповой работы: ученики часто стесняются высказываться в присутствии учителя. Но ближе к концу обсуждения, когда участники уже разговорились, учитель тоже может включаться в работу: слушать, как идет обсуждение в группах, направлять и поддерживать участников, отвечать на вопросы.</a:t>
            </a:r>
          </a:p>
          <a:p>
            <a:pPr eaLnBrk="1" hangingPunct="1"/>
            <a:endParaRPr lang="ru-RU" sz="14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Arial" charset="0"/>
                <a:cs typeface="Arial" charset="0"/>
              </a:rPr>
              <a:t>Принципы выбора заданий </a:t>
            </a:r>
            <a:br>
              <a:rPr lang="ru-RU" sz="2800" smtClean="0">
                <a:latin typeface="Arial" charset="0"/>
                <a:cs typeface="Arial" charset="0"/>
              </a:rPr>
            </a:br>
            <a:r>
              <a:rPr lang="ru-RU" sz="2800" smtClean="0">
                <a:latin typeface="Arial" charset="0"/>
                <a:cs typeface="Arial" charset="0"/>
              </a:rPr>
              <a:t>для групповой работы</a:t>
            </a:r>
          </a:p>
        </p:txBody>
      </p:sp>
      <p:pic>
        <p:nvPicPr>
          <p:cNvPr id="35842" name="Содержимое 3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52500" y="1935163"/>
            <a:ext cx="7239000" cy="438943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Правила совместной работы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928688" y="714375"/>
          <a:ext cx="7715250" cy="5661025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7715304"/>
              </a:tblGrid>
              <a:tr h="85249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Правила совместной работы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637904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latin typeface="Arial" pitchFamily="34" charset="0"/>
                          <a:cs typeface="Arial" pitchFamily="34" charset="0"/>
                        </a:rPr>
                        <a:t>1) работать дружно: быть внимательными друг к другу, вежливыми, не отвлекаться на посторонние дела, не мешать друг другу, вовремя оказывать помощь, выполнять указания старшего</a:t>
                      </a:r>
                      <a:endParaRPr lang="ru-RU" sz="16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/>
                </a:tc>
              </a:tr>
              <a:tr h="61239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2) работать по алгоритму (плану)</a:t>
                      </a:r>
                    </a:p>
                  </a:txBody>
                  <a:tcPr anchor="ctr"/>
                </a:tc>
              </a:tr>
              <a:tr h="8524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3) своевременно выполнять задание: следить за временем, доводить начатое дело до конца</a:t>
                      </a:r>
                    </a:p>
                  </a:txBody>
                  <a:tcPr anchor="ctr"/>
                </a:tc>
              </a:tr>
              <a:tr h="8524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4) качественно выполнять работу (аккуратно, без ошибок), соблюдать технику безопасности, экономить материалы</a:t>
                      </a:r>
                    </a:p>
                  </a:txBody>
                  <a:tcPr anchor="ctr"/>
                </a:tc>
              </a:tr>
              <a:tr h="85249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5) каждый из группы должен уметь защищать общее дело и свое, в частности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971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23900"/>
          </a:xfrm>
        </p:spPr>
        <p:txBody>
          <a:bodyPr/>
          <a:lstStyle/>
          <a:p>
            <a:pPr algn="ctr" eaLnBrk="1" hangingPunct="1"/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Учителю на заметку</a:t>
            </a:r>
          </a:p>
        </p:txBody>
      </p:sp>
      <p:sp>
        <p:nvSpPr>
          <p:cNvPr id="39938" name="Содержимое 7"/>
          <p:cNvSpPr>
            <a:spLocks noGrp="1"/>
          </p:cNvSpPr>
          <p:nvPr>
            <p:ph idx="1"/>
          </p:nvPr>
        </p:nvSpPr>
        <p:spPr>
          <a:xfrm>
            <a:off x="1071563" y="1643063"/>
            <a:ext cx="7620000" cy="411480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нельзя принуждать к общей работе детей, которые не хотят вместе работать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следует разрешить отсесть в другое место ученику, который хочет работать один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групповая работа должна занимать не более 15-20 минут в I – II классах, не более 20-30 минут – в III – IV классах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нельзя требовать в классе абсолютной тишины</a:t>
            </a:r>
          </a:p>
          <a:p>
            <a:pPr eaLnBrk="1" hangingPunct="1"/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нельзя наказывать детей лишением права участвовать в совместной работе</a:t>
            </a:r>
          </a:p>
        </p:txBody>
      </p:sp>
      <p:pic>
        <p:nvPicPr>
          <p:cNvPr id="3993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6775" y="5143500"/>
            <a:ext cx="192722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1428750"/>
            <a:ext cx="7715250" cy="37861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Умение учиться – это новообразование, которое, в первую  очередь, связано с освоением формы учебного сотрудничества.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Г.А.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Цукерман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u="sng" smtClean="0">
                <a:latin typeface="Times New Roman" pitchFamily="18" charset="0"/>
                <a:cs typeface="Times New Roman" pitchFamily="18" charset="0"/>
              </a:rPr>
              <a:t>Цель групповой работы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0" name="Text Box 4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marL="341313" indent="-341313" algn="ctr">
              <a:buFontTx/>
              <a:buChar char="•"/>
            </a:pPr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активное включение </a:t>
            </a:r>
            <a:b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каждого ученика </a:t>
            </a:r>
            <a:b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 усвоения </a:t>
            </a:r>
            <a:b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учебного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единительная линия 13"/>
          <p:cNvCxnSpPr/>
          <p:nvPr/>
        </p:nvCxnSpPr>
        <p:spPr bwMode="auto">
          <a:xfrm rot="16200000" flipH="1">
            <a:off x="5018882" y="488156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Прямая соединительная линия 14"/>
          <p:cNvCxnSpPr/>
          <p:nvPr/>
        </p:nvCxnSpPr>
        <p:spPr bwMode="auto">
          <a:xfrm rot="16200000" flipH="1">
            <a:off x="5018882" y="1481931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Прямая соединительная линия 15"/>
          <p:cNvCxnSpPr/>
          <p:nvPr/>
        </p:nvCxnSpPr>
        <p:spPr bwMode="auto">
          <a:xfrm rot="16200000" flipH="1">
            <a:off x="5018882" y="2553493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Прямая соединительная линия 7"/>
          <p:cNvCxnSpPr>
            <a:stCxn id="0" idx="4"/>
          </p:cNvCxnSpPr>
          <p:nvPr/>
        </p:nvCxnSpPr>
        <p:spPr bwMode="auto">
          <a:xfrm rot="16200000" flipH="1">
            <a:off x="3767932" y="-446882"/>
            <a:ext cx="0" cy="6037263"/>
          </a:xfrm>
          <a:prstGeom prst="line">
            <a:avLst/>
          </a:prstGeom>
          <a:solidFill>
            <a:schemeClr val="accent1"/>
          </a:solidFill>
          <a:ln w="44450" cap="rnd" cmpd="sng" algn="ctr">
            <a:solidFill>
              <a:schemeClr val="accent6"/>
            </a:solidFill>
            <a:prstDash val="sysDot"/>
            <a:round/>
            <a:headEnd type="none" w="med" len="med"/>
            <a:tailEnd type="none" w="med" len="med"/>
          </a:ln>
          <a:effectLst/>
        </p:spPr>
      </p:cxnSp>
      <p:sp>
        <p:nvSpPr>
          <p:cNvPr id="16390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76200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Задачи групповой работы</a:t>
            </a:r>
          </a:p>
        </p:txBody>
      </p:sp>
      <p:grpSp>
        <p:nvGrpSpPr>
          <p:cNvPr id="6" name="Овал 5"/>
          <p:cNvGrpSpPr>
            <a:grpSpLocks/>
          </p:cNvGrpSpPr>
          <p:nvPr/>
        </p:nvGrpSpPr>
        <p:grpSpPr bwMode="auto">
          <a:xfrm>
            <a:off x="354013" y="1962150"/>
            <a:ext cx="792162" cy="720725"/>
            <a:chOff x="223" y="1236"/>
            <a:chExt cx="499" cy="454"/>
          </a:xfrm>
        </p:grpSpPr>
        <p:pic>
          <p:nvPicPr>
            <p:cNvPr id="18438" name="Овал 5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3" y="1236"/>
              <a:ext cx="499" cy="454"/>
            </a:xfrm>
            <a:prstGeom prst="rect">
              <a:avLst/>
            </a:prstGeom>
            <a:noFill/>
          </p:spPr>
        </p:pic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329" y="1313"/>
              <a:ext cx="287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 anchorCtr="1"/>
            <a:lstStyle/>
            <a:p>
              <a:r>
                <a:rPr lang="ru-RU" sz="2400">
                  <a:latin typeface="Constantia" pitchFamily="18" charset="0"/>
                </a:rPr>
                <a:t>1.</a:t>
              </a:r>
            </a:p>
          </p:txBody>
        </p:sp>
      </p:grpSp>
      <p:sp>
        <p:nvSpPr>
          <p:cNvPr id="18441" name="TextBox 9"/>
          <p:cNvSpPr txBox="1">
            <a:spLocks noChangeArrowheads="1"/>
          </p:cNvSpPr>
          <p:nvPr/>
        </p:nvSpPr>
        <p:spPr bwMode="auto">
          <a:xfrm>
            <a:off x="1428750" y="2071688"/>
            <a:ext cx="68119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</a:t>
            </a:r>
          </a:p>
        </p:txBody>
      </p:sp>
      <p:grpSp>
        <p:nvGrpSpPr>
          <p:cNvPr id="11" name="Овал 10"/>
          <p:cNvGrpSpPr>
            <a:grpSpLocks/>
          </p:cNvGrpSpPr>
          <p:nvPr/>
        </p:nvGrpSpPr>
        <p:grpSpPr bwMode="auto">
          <a:xfrm>
            <a:off x="354013" y="2889250"/>
            <a:ext cx="792162" cy="719138"/>
            <a:chOff x="223" y="1820"/>
            <a:chExt cx="499" cy="453"/>
          </a:xfrm>
        </p:grpSpPr>
        <p:pic>
          <p:nvPicPr>
            <p:cNvPr id="18442" name="Овал 10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3" y="1820"/>
              <a:ext cx="499" cy="453"/>
            </a:xfrm>
            <a:prstGeom prst="rect">
              <a:avLst/>
            </a:prstGeom>
            <a:noFill/>
          </p:spPr>
        </p:pic>
        <p:sp>
          <p:nvSpPr>
            <p:cNvPr id="18443" name="Text Box 11"/>
            <p:cNvSpPr txBox="1">
              <a:spLocks noChangeArrowheads="1"/>
            </p:cNvSpPr>
            <p:nvPr/>
          </p:nvSpPr>
          <p:spPr bwMode="auto">
            <a:xfrm>
              <a:off x="329" y="1898"/>
              <a:ext cx="287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 anchorCtr="1"/>
            <a:lstStyle/>
            <a:p>
              <a:r>
                <a:rPr lang="ru-RU" sz="2400">
                  <a:latin typeface="Constantia" pitchFamily="18" charset="0"/>
                </a:rPr>
                <a:t>2.</a:t>
              </a:r>
            </a:p>
          </p:txBody>
        </p:sp>
      </p:grpSp>
      <p:grpSp>
        <p:nvGrpSpPr>
          <p:cNvPr id="12" name="Овал 11"/>
          <p:cNvGrpSpPr>
            <a:grpSpLocks/>
          </p:cNvGrpSpPr>
          <p:nvPr/>
        </p:nvGrpSpPr>
        <p:grpSpPr bwMode="auto">
          <a:xfrm>
            <a:off x="427038" y="4895850"/>
            <a:ext cx="785812" cy="712788"/>
            <a:chOff x="269" y="3084"/>
            <a:chExt cx="495" cy="449"/>
          </a:xfrm>
        </p:grpSpPr>
        <p:pic>
          <p:nvPicPr>
            <p:cNvPr id="18445" name="Овал 11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69" y="3084"/>
              <a:ext cx="495" cy="449"/>
            </a:xfrm>
            <a:prstGeom prst="rect">
              <a:avLst/>
            </a:prstGeom>
            <a:noFill/>
          </p:spPr>
        </p:pic>
        <p:sp>
          <p:nvSpPr>
            <p:cNvPr id="18446" name="Text Box 14"/>
            <p:cNvSpPr txBox="1">
              <a:spLocks noChangeArrowheads="1"/>
            </p:cNvSpPr>
            <p:nvPr/>
          </p:nvSpPr>
          <p:spPr bwMode="auto">
            <a:xfrm>
              <a:off x="374" y="3158"/>
              <a:ext cx="287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 anchorCtr="1"/>
            <a:lstStyle/>
            <a:p>
              <a:r>
                <a:rPr lang="ru-RU" sz="2400">
                  <a:latin typeface="Constantia" pitchFamily="18" charset="0"/>
                </a:rPr>
                <a:t>4.</a:t>
              </a:r>
            </a:p>
          </p:txBody>
        </p:sp>
      </p:grpSp>
      <p:grpSp>
        <p:nvGrpSpPr>
          <p:cNvPr id="13" name="Овал 12"/>
          <p:cNvGrpSpPr>
            <a:grpSpLocks/>
          </p:cNvGrpSpPr>
          <p:nvPr/>
        </p:nvGrpSpPr>
        <p:grpSpPr bwMode="auto">
          <a:xfrm>
            <a:off x="354013" y="3895725"/>
            <a:ext cx="792162" cy="712788"/>
            <a:chOff x="223" y="2454"/>
            <a:chExt cx="499" cy="449"/>
          </a:xfrm>
        </p:grpSpPr>
        <p:pic>
          <p:nvPicPr>
            <p:cNvPr id="18448" name="Овал 1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223" y="2454"/>
              <a:ext cx="499" cy="449"/>
            </a:xfrm>
            <a:prstGeom prst="rect">
              <a:avLst/>
            </a:prstGeom>
            <a:noFill/>
          </p:spPr>
        </p:pic>
        <p:sp>
          <p:nvSpPr>
            <p:cNvPr id="18449" name="Text Box 17"/>
            <p:cNvSpPr txBox="1">
              <a:spLocks noChangeArrowheads="1"/>
            </p:cNvSpPr>
            <p:nvPr/>
          </p:nvSpPr>
          <p:spPr bwMode="auto">
            <a:xfrm>
              <a:off x="329" y="2528"/>
              <a:ext cx="287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 anchorCtr="1"/>
            <a:lstStyle/>
            <a:p>
              <a:r>
                <a:rPr lang="ru-RU" sz="2400">
                  <a:latin typeface="Constantia" pitchFamily="18" charset="0"/>
                </a:rPr>
                <a:t>3.</a:t>
              </a:r>
            </a:p>
          </p:txBody>
        </p:sp>
      </p:grpSp>
      <p:sp>
        <p:nvSpPr>
          <p:cNvPr id="18451" name="TextBox 16"/>
          <p:cNvSpPr txBox="1">
            <a:spLocks noChangeArrowheads="1"/>
          </p:cNvSpPr>
          <p:nvPr/>
        </p:nvSpPr>
        <p:spPr bwMode="auto">
          <a:xfrm>
            <a:off x="1571625" y="2786063"/>
            <a:ext cx="60055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Развитие навыков самостоятельной учебной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деятельности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52" name="TextBox 17"/>
          <p:cNvSpPr txBox="1">
            <a:spLocks noChangeArrowheads="1"/>
          </p:cNvSpPr>
          <p:nvPr/>
        </p:nvSpPr>
        <p:spPr bwMode="auto">
          <a:xfrm>
            <a:off x="1571625" y="4000500"/>
            <a:ext cx="51450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Развитие умений успешного общения</a:t>
            </a:r>
          </a:p>
        </p:txBody>
      </p:sp>
      <p:sp>
        <p:nvSpPr>
          <p:cNvPr id="18453" name="TextBox 18"/>
          <p:cNvSpPr txBox="1">
            <a:spLocks noChangeArrowheads="1"/>
          </p:cNvSpPr>
          <p:nvPr/>
        </p:nvSpPr>
        <p:spPr bwMode="auto">
          <a:xfrm>
            <a:off x="1643063" y="4786313"/>
            <a:ext cx="5126037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Times New Roman" pitchFamily="18" charset="0"/>
                <a:cs typeface="Times New Roman" pitchFamily="18" charset="0"/>
              </a:rPr>
              <a:t>Совершенствование межличностных </a:t>
            </a:r>
            <a:br>
              <a:rPr lang="ru-RU" sz="2400">
                <a:latin typeface="Times New Roman" pitchFamily="18" charset="0"/>
                <a:cs typeface="Times New Roman" pitchFamily="18" charset="0"/>
              </a:rPr>
            </a:br>
            <a:r>
              <a:rPr lang="ru-RU" sz="2400">
                <a:latin typeface="Times New Roman" pitchFamily="18" charset="0"/>
                <a:cs typeface="Times New Roman" pitchFamily="18" charset="0"/>
              </a:rPr>
              <a:t>отношений в классе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>
          <a:xfrm>
            <a:off x="1357313" y="274638"/>
            <a:ext cx="7329487" cy="1143000"/>
          </a:xfrm>
        </p:spPr>
        <p:txBody>
          <a:bodyPr/>
          <a:lstStyle/>
          <a:p>
            <a:pPr algn="ctr"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Плюсы и минусы групповой работы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714375" y="1571625"/>
            <a:ext cx="3786188" cy="63976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Плюсы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3"/>
          </p:nvPr>
        </p:nvSpPr>
        <p:spPr>
          <a:xfrm>
            <a:off x="4857750" y="1535113"/>
            <a:ext cx="3829050" cy="639762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tx1"/>
                </a:solidFill>
              </a:rPr>
              <a:t>Минусы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714375" y="2214563"/>
            <a:ext cx="3786188" cy="395128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Повышается учебная и познавательная мотивация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Снижается уровень тревожности учащихся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группе выше обучаемость, эффективность усвоения и актуализации знаний.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Улучшается психологический климат в классе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857750" y="2174875"/>
            <a:ext cx="3829050" cy="3951288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Групповой работе надо сначала научить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групповой работы требует от учителя особых умений, усилий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Некоторые ученики могут пользоваться результатами труда более сильных одноклассников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некоторых детей разделение на группы – процесс болезненный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Варианты комплектования групп</a:t>
            </a:r>
          </a:p>
        </p:txBody>
      </p:sp>
      <p:pic>
        <p:nvPicPr>
          <p:cNvPr id="4" name="Содержимое 3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12825" y="1935163"/>
            <a:ext cx="7118350" cy="4389437"/>
          </a:xfrm>
          <a:solidFill>
            <a:srgbClr val="8ADFFF"/>
          </a:solidFill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5576888" cy="1143000"/>
          </a:xfrm>
        </p:spPr>
        <p:txBody>
          <a:bodyPr/>
          <a:lstStyle/>
          <a:p>
            <a:pPr algn="ctr" eaLnBrk="1" hangingPunct="1"/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Виды групповой работы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7726" y="2225667"/>
          <a:ext cx="7620000" cy="4114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53263" y="407988"/>
            <a:ext cx="1614487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Виды групповой работы</a:t>
            </a:r>
          </a:p>
        </p:txBody>
      </p:sp>
      <p:sp>
        <p:nvSpPr>
          <p:cNvPr id="26626" name="Содержимое 9"/>
          <p:cNvSpPr>
            <a:spLocks noGrp="1"/>
          </p:cNvSpPr>
          <p:nvPr>
            <p:ph idx="1"/>
          </p:nvPr>
        </p:nvSpPr>
        <p:spPr>
          <a:xfrm>
            <a:off x="1066800" y="4705350"/>
            <a:ext cx="7620000" cy="1366838"/>
          </a:xfrm>
        </p:spPr>
        <p:txBody>
          <a:bodyPr/>
          <a:lstStyle/>
          <a:p>
            <a:pPr algn="ctr"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Игра основана на выполнении  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различных заданий группой по цепочке.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5613" y="1798638"/>
            <a:ext cx="2108200" cy="459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Скругленный прямоугольник 10"/>
          <p:cNvSpPr/>
          <p:nvPr/>
        </p:nvSpPr>
        <p:spPr bwMode="auto">
          <a:xfrm>
            <a:off x="5500688" y="1857375"/>
            <a:ext cx="3000375" cy="17859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«Продолжи»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>
          <a:xfrm>
            <a:off x="428625" y="642938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Виды групповой работы</a:t>
            </a:r>
          </a:p>
        </p:txBody>
      </p:sp>
      <p:pic>
        <p:nvPicPr>
          <p:cNvPr id="6" name="Picture 10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14375" y="2286000"/>
            <a:ext cx="1857375" cy="3367088"/>
          </a:xfrm>
          <a:effectLst>
            <a:outerShdw dist="139700" dir="2700000" algn="tl" rotWithShape="0">
              <a:srgbClr val="333333">
                <a:alpha val="64998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 bwMode="auto">
          <a:xfrm>
            <a:off x="5357813" y="1928813"/>
            <a:ext cx="2857500" cy="15716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Охота 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сокровищами</a:t>
            </a:r>
          </a:p>
        </p:txBody>
      </p:sp>
      <p:graphicFrame>
        <p:nvGraphicFramePr>
          <p:cNvPr id="8" name="Схема 7"/>
          <p:cNvGraphicFramePr/>
          <p:nvPr/>
        </p:nvGraphicFramePr>
        <p:xfrm>
          <a:off x="3952892" y="3643314"/>
          <a:ext cx="4762512" cy="2857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107</TotalTime>
  <Words>459</Words>
  <Application>Microsoft Office PowerPoint</Application>
  <PresentationFormat>Экран (4:3)</PresentationFormat>
  <Paragraphs>79</Paragraphs>
  <Slides>16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Calibri</vt:lpstr>
      <vt:lpstr>Constantia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Слайд 2</vt:lpstr>
      <vt:lpstr>Цель групповой работы</vt:lpstr>
      <vt:lpstr>Слайд 4</vt:lpstr>
      <vt:lpstr>Плюсы и минусы групповой работы</vt:lpstr>
      <vt:lpstr>Варианты комплектования групп</vt:lpstr>
      <vt:lpstr>Виды групповой работы</vt:lpstr>
      <vt:lpstr>Виды групповой работы</vt:lpstr>
      <vt:lpstr>Виды групповой работы</vt:lpstr>
      <vt:lpstr>Виды групповой работы</vt:lpstr>
      <vt:lpstr>Поведение учителя во время групповой работы</vt:lpstr>
      <vt:lpstr>Чего не следует делать учителю, который хочет организовать эффективную групповую работу: </vt:lpstr>
      <vt:lpstr>Принципы выбора заданий  для групповой работы</vt:lpstr>
      <vt:lpstr>Правила совместной работы</vt:lpstr>
      <vt:lpstr>Учителю на заметку</vt:lpstr>
      <vt:lpstr>Слайд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групповой работы в начальной школе в рамках реализации ФГОС НОО</dc:title>
  <dc:creator>Admin</dc:creator>
  <cp:lastModifiedBy>Lenovo</cp:lastModifiedBy>
  <cp:revision>14</cp:revision>
  <dcterms:created xsi:type="dcterms:W3CDTF">2013-01-12T10:00:36Z</dcterms:created>
  <dcterms:modified xsi:type="dcterms:W3CDTF">2020-01-05T11:02:06Z</dcterms:modified>
</cp:coreProperties>
</file>