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58" r:id="rId4"/>
    <p:sldId id="260" r:id="rId5"/>
    <p:sldId id="259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9CBF0-FC79-43EF-8ADA-36A803198FBF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D477-D5EA-4512-AEAE-C4B0AA31F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9CBF0-FC79-43EF-8ADA-36A803198FBF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D477-D5EA-4512-AEAE-C4B0AA31F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9CBF0-FC79-43EF-8ADA-36A803198FBF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D477-D5EA-4512-AEAE-C4B0AA31F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9CBF0-FC79-43EF-8ADA-36A803198FBF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D477-D5EA-4512-AEAE-C4B0AA31F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9CBF0-FC79-43EF-8ADA-36A803198FBF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D477-D5EA-4512-AEAE-C4B0AA31F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9CBF0-FC79-43EF-8ADA-36A803198FBF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D477-D5EA-4512-AEAE-C4B0AA31F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9CBF0-FC79-43EF-8ADA-36A803198FBF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D477-D5EA-4512-AEAE-C4B0AA31F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9CBF0-FC79-43EF-8ADA-36A803198FBF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D477-D5EA-4512-AEAE-C4B0AA31F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9CBF0-FC79-43EF-8ADA-36A803198FBF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D477-D5EA-4512-AEAE-C4B0AA31F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9CBF0-FC79-43EF-8ADA-36A803198FBF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D477-D5EA-4512-AEAE-C4B0AA31F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9CBF0-FC79-43EF-8ADA-36A803198FBF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80D477-D5EA-4512-AEAE-C4B0AA31F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89CBF0-FC79-43EF-8ADA-36A803198FBF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0D477-D5EA-4512-AEAE-C4B0AA31FC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 descr="https://2static1.fjcdn.com/comments/Mrzanyzach+used+roll+picturemrzanyzach+rolled+image+_93465942a1afc04cddd74c1eb07d9aad.jpg"/>
          <p:cNvPicPr>
            <a:picLocks noChangeAspect="1" noChangeArrowheads="1"/>
          </p:cNvPicPr>
          <p:nvPr/>
        </p:nvPicPr>
        <p:blipFill>
          <a:blip r:embed="rId2" cstate="print"/>
          <a:srcRect b="22380"/>
          <a:stretch>
            <a:fillRect/>
          </a:stretch>
        </p:blipFill>
        <p:spPr bwMode="auto">
          <a:xfrm rot="10800000" flipH="1">
            <a:off x="0" y="0"/>
            <a:ext cx="6116712" cy="21328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84784"/>
            <a:ext cx="7772400" cy="1470025"/>
          </a:xfrm>
        </p:spPr>
        <p:txBody>
          <a:bodyPr>
            <a:normAutofit/>
          </a:bodyPr>
          <a:lstStyle/>
          <a:p>
            <a:pPr algn="r"/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КОНУС</a:t>
            </a:r>
            <a:endParaRPr lang="ru-RU" sz="48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2780928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000" i="1" dirty="0" smtClean="0"/>
              <a:t>Подготовил: учитель математики </a:t>
            </a:r>
          </a:p>
          <a:p>
            <a:pPr algn="r"/>
            <a:r>
              <a:rPr lang="ru-RU" sz="2000" i="1" dirty="0" smtClean="0"/>
              <a:t>Ушакова М.А.</a:t>
            </a:r>
            <a:endParaRPr lang="ru-RU" sz="2000" i="1" dirty="0"/>
          </a:p>
        </p:txBody>
      </p:sp>
      <p:sp>
        <p:nvSpPr>
          <p:cNvPr id="9218" name="AutoShape 2" descr="https://i2.wp.com/konspekta.net/lektsianew/baza7/2426340945027.files/image09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https://i2.wp.com/konspekta.net/lektsianew/baza7/2426340945027.files/image09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4" name="Picture 2" descr="https://www.izocenter.ru/assets/images/content/articles/301/img-izocenter-jetapy-risunka-konusa.jpg?v=2019-08-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437112"/>
            <a:ext cx="4736976" cy="18853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https://2static1.fjcdn.com/comments/Mrzanyzach+used+roll+picturemrzanyzach+rolled+image+_93465942a1afc04cddd74c1eb07d9aad.jpg"/>
          <p:cNvPicPr>
            <a:picLocks noChangeAspect="1" noChangeArrowheads="1"/>
          </p:cNvPicPr>
          <p:nvPr/>
        </p:nvPicPr>
        <p:blipFill>
          <a:blip r:embed="rId2" cstate="print"/>
          <a:srcRect b="22380"/>
          <a:stretch>
            <a:fillRect/>
          </a:stretch>
        </p:blipFill>
        <p:spPr bwMode="auto">
          <a:xfrm rot="10800000" flipH="1">
            <a:off x="0" y="0"/>
            <a:ext cx="6116712" cy="21328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8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Конус вообще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4.infourok.ru/uploads/ex/0747/000f0eee-e8615591/hello_html_6ad494a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348880"/>
            <a:ext cx="6624736" cy="25855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https://2static1.fjcdn.com/comments/Mrzanyzach+used+roll+picturemrzanyzach+rolled+image+_93465942a1afc04cddd74c1eb07d9aad.jpg"/>
          <p:cNvPicPr>
            <a:picLocks noChangeAspect="1" noChangeArrowheads="1"/>
          </p:cNvPicPr>
          <p:nvPr/>
        </p:nvPicPr>
        <p:blipFill>
          <a:blip r:embed="rId2" cstate="print"/>
          <a:srcRect b="22380"/>
          <a:stretch>
            <a:fillRect/>
          </a:stretch>
        </p:blipFill>
        <p:spPr bwMode="auto">
          <a:xfrm rot="10800000" flipH="1">
            <a:off x="0" y="0"/>
            <a:ext cx="6116712" cy="21328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8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Тело вращения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ds02.infourok.ru/uploads/ex/02b4/00009ef3-6d1b3929/hello_html_mdefdaa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484784"/>
            <a:ext cx="3456384" cy="44725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https://2static1.fjcdn.com/comments/Mrzanyzach+used+roll+picturemrzanyzach+rolled+image+_93465942a1afc04cddd74c1eb07d9aad.jpg"/>
          <p:cNvPicPr>
            <a:picLocks noChangeAspect="1" noChangeArrowheads="1"/>
          </p:cNvPicPr>
          <p:nvPr/>
        </p:nvPicPr>
        <p:blipFill>
          <a:blip r:embed="rId2" cstate="print"/>
          <a:srcRect b="22380"/>
          <a:stretch>
            <a:fillRect/>
          </a:stretch>
        </p:blipFill>
        <p:spPr bwMode="auto">
          <a:xfrm rot="10800000" flipH="1">
            <a:off x="0" y="0"/>
            <a:ext cx="6116712" cy="21328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Элементы конуса</a:t>
            </a:r>
            <a:endParaRPr lang="ru-RU" sz="48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https://ds02.infourok.ru/uploads/ex/058e/00045ed5-da0bae46/2/hello_html_19854d7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772816"/>
            <a:ext cx="4752528" cy="36640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https://2static1.fjcdn.com/comments/Mrzanyzach+used+roll+picturemrzanyzach+rolled+image+_93465942a1afc04cddd74c1eb07d9aad.jpg"/>
          <p:cNvPicPr>
            <a:picLocks noChangeAspect="1" noChangeArrowheads="1"/>
          </p:cNvPicPr>
          <p:nvPr/>
        </p:nvPicPr>
        <p:blipFill>
          <a:blip r:embed="rId2" cstate="print"/>
          <a:srcRect b="22380"/>
          <a:stretch>
            <a:fillRect/>
          </a:stretch>
        </p:blipFill>
        <p:spPr bwMode="auto">
          <a:xfrm rot="10800000" flipH="1">
            <a:off x="0" y="0"/>
            <a:ext cx="6116712" cy="21328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Сечения</a:t>
            </a:r>
            <a:endParaRPr lang="ru-RU" sz="48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for-teacher.ru/edu/data/img/pic-023z4xhsa4-00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060848"/>
            <a:ext cx="7704856" cy="32771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https://2static1.fjcdn.com/comments/Mrzanyzach+used+roll+picturemrzanyzach+rolled+image+_93465942a1afc04cddd74c1eb07d9aad.jpg"/>
          <p:cNvPicPr>
            <a:picLocks noChangeAspect="1" noChangeArrowheads="1"/>
          </p:cNvPicPr>
          <p:nvPr/>
        </p:nvPicPr>
        <p:blipFill>
          <a:blip r:embed="rId2" cstate="print"/>
          <a:srcRect b="22380"/>
          <a:stretch>
            <a:fillRect/>
          </a:stretch>
        </p:blipFill>
        <p:spPr bwMode="auto">
          <a:xfrm rot="10800000" flipH="1">
            <a:off x="0" y="0"/>
            <a:ext cx="6116712" cy="21328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30" name="Picture 6" descr="https://cf.ppt-online.org/files/slide/w/wKI8jFscUpk9L57Az2xQoun4V6MClHqXD1SE0Y/slide-21.jpg"/>
          <p:cNvPicPr>
            <a:picLocks noChangeAspect="1" noChangeArrowheads="1"/>
          </p:cNvPicPr>
          <p:nvPr/>
        </p:nvPicPr>
        <p:blipFill>
          <a:blip r:embed="rId3" cstate="print"/>
          <a:srcRect t="19443"/>
          <a:stretch>
            <a:fillRect/>
          </a:stretch>
        </p:blipFill>
        <p:spPr bwMode="auto">
          <a:xfrm>
            <a:off x="971600" y="1628800"/>
            <a:ext cx="7416824" cy="44752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https://2static1.fjcdn.com/comments/Mrzanyzach+used+roll+picturemrzanyzach+rolled+image+_93465942a1afc04cddd74c1eb07d9aad.jpg"/>
          <p:cNvPicPr>
            <a:picLocks noChangeAspect="1" noChangeArrowheads="1"/>
          </p:cNvPicPr>
          <p:nvPr/>
        </p:nvPicPr>
        <p:blipFill>
          <a:blip r:embed="rId2" cstate="print"/>
          <a:srcRect b="22380"/>
          <a:stretch>
            <a:fillRect/>
          </a:stretch>
        </p:blipFill>
        <p:spPr bwMode="auto">
          <a:xfrm rot="10800000" flipH="1">
            <a:off x="0" y="0"/>
            <a:ext cx="6116712" cy="21328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8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Усеченный конус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 descr="http://simple-math.ru/images/volume-cone-truncat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348880"/>
            <a:ext cx="3600400" cy="2880320"/>
          </a:xfrm>
          <a:prstGeom prst="rect">
            <a:avLst/>
          </a:prstGeom>
          <a:noFill/>
        </p:spPr>
      </p:pic>
      <p:pic>
        <p:nvPicPr>
          <p:cNvPr id="19462" name="Picture 6" descr="https://fs01.urokimatematiki.ru/e/000fa3-0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51446" y="2564904"/>
            <a:ext cx="4992554" cy="2808312"/>
          </a:xfrm>
          <a:prstGeom prst="rect">
            <a:avLst/>
          </a:prstGeom>
          <a:noFill/>
        </p:spPr>
      </p:pic>
      <p:pic>
        <p:nvPicPr>
          <p:cNvPr id="19466" name="Picture 10" descr="https://im0-tub-ru.yandex.net/i?id=177a8ed3f21d6731b0f7824279238d42-sr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9832" y="5661248"/>
            <a:ext cx="3312368" cy="7618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17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КОНУС</vt:lpstr>
      <vt:lpstr>Конус вообще</vt:lpstr>
      <vt:lpstr>Тело вращения</vt:lpstr>
      <vt:lpstr>Элементы конуса</vt:lpstr>
      <vt:lpstr>Сечения</vt:lpstr>
      <vt:lpstr>Слайд 6</vt:lpstr>
      <vt:lpstr>Усеченный конус</vt:lpstr>
      <vt:lpstr>Слайд 8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КОНУС</dc:title>
  <dc:creator>Марина Ушакова</dc:creator>
  <cp:lastModifiedBy>Марина Ушакова</cp:lastModifiedBy>
  <cp:revision>2</cp:revision>
  <dcterms:created xsi:type="dcterms:W3CDTF">2019-12-16T18:21:53Z</dcterms:created>
  <dcterms:modified xsi:type="dcterms:W3CDTF">2019-12-19T21:04:44Z</dcterms:modified>
</cp:coreProperties>
</file>