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797675" cy="9872663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5207F1-62A6-4AF6-B97B-C50D6BE244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73954058-6D82-4038-8F7C-0A2BB4BB7A6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A2DC22D-6B35-48BB-B82C-1C6B6F4817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B279DC4-4412-4947-9B68-2E1FBE4EB0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0662EB1-D9C9-482D-9534-DA64604BE7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49691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4BEEA41-B0BD-42AA-B0C7-339A7157BF4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44CE47B-2CCF-4146-AF36-BD3D97D584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D80B79D-952B-45E3-BC08-FCD758FBF5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490A2713-EAC7-4F5B-9ABE-DD1A64764E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A83798E-405B-4C96-97CD-E115014AD5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77403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ED27AD3D-8FC0-481B-A511-C79115EE893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E5950CF-EA51-4E86-AC66-1815C27E259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453B7C0-A270-4D9E-80C0-CDA7F73286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31891D5E-8301-4058-A418-2A440FE63B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2599B48-CA89-4D7B-BA7F-AB9678B61A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096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7BEC734-67FC-4582-B5C9-1AAFEC119D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90DC9D5-79DC-464A-9D82-72744F48E3A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78C1BF8-9E52-4AC4-92FE-3B1FF38567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657D4BC-6DDE-478A-B9A1-E61904BCB2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1C3601A-223F-48C2-BD33-9014CCD5A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990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29128DE-C42E-4656-85A0-CEB081657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769277F-A171-4C56-A252-47DAA2572E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311896B-2CC0-4C66-A4B0-A13A7CE4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A43561F-4EDB-437A-9126-D1582668C8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C4D9712-F54A-4A95-9DAE-DA418DC0E5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3920210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F1C90F-A20D-4C7D-839B-2B4D80DCBC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30A5C7C-2FAB-4BF3-981E-F3F1696CDA9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C7E79491-BB63-4EE3-A4E6-7346AEFEA2D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5BA8ACDA-E64A-46EC-B735-6FC2D432B3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DB920B3-1D21-462D-8C2F-A80FDA3B94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4E9C712-68A7-48E0-B847-647A3EE87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469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C616A41-064B-4B9C-9E0F-B4679420AA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0703EE2-6D42-4073-8E13-5C2D4349C6B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B39C325-9A43-48EF-85AA-1385174E41B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518CE3C9-7159-4857-99AF-7033D9F1D1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65F1E67-A110-425C-B58D-58F984632B2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3C9B2FB0-AC9F-43A4-B7CB-A705060D8E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8BD5A150-5938-4BD7-A261-39A09D908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1294FF26-DB32-43C8-A659-806285610B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2990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3841072-9979-499D-9715-5E2773B7D6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49A70C8E-18E4-4315-86CA-8E199CB08E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591A655D-D26B-4DCB-A372-485B479C35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1ACB167E-38A2-4C5D-8C80-57FCCFF8CC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064885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EADF5C06-80DD-438B-98B5-2EA5CE8859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699DC278-0051-4035-AD06-F0AB737D3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25E281DF-7A3F-4A2B-9CB7-EA5CCBFB2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4509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B45F2A9-28BC-47B5-8FBE-06AB34508F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F78E43C-E514-47ED-82EB-85C0D817C0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E3554299-F6D9-4F3E-8785-1804A03F19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9A2719DD-1297-48A9-ACE0-8C6584F7F0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301AC0CE-78E2-44D6-826C-DEFF0B70C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36E908FF-D455-429A-85FE-D765FA5602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612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10F70AA-F5FF-4516-B1D0-0F214649E5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BF12DD8B-E784-474F-8EB8-834F560FF69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C29CA2B6-1F96-4218-BCD6-868A439B3C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D1F00D7-3C01-4D40-9EBF-5EE9A3D4BE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52BF25E8-F499-401F-91F9-63A59735BE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4582B9D0-7173-4384-9D53-3E61B98B88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384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71FCF88-965A-4DF4-94B2-B3896AE6FE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70ED53B-9329-4E90-941B-899CAE9583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2A01C5C9-B125-4749-B84F-4AC9C95A69C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1C4F61-730E-4021-8FF2-487E903E24F5}" type="datetimeFigureOut">
              <a:rPr lang="ru-RU" smtClean="0"/>
              <a:t>19.11.2019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F35F928-7364-4487-93B0-EC2DDE3D56B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2E17BD0-47A5-436E-875D-B5357DB1752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69E584-E833-4422-B92C-8462B7C3978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370491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0A35505-A3CA-4254-BE0E-4D1E01CF2E4B}"/>
              </a:ext>
            </a:extLst>
          </p:cNvPr>
          <p:cNvSpPr txBox="1"/>
          <p:nvPr/>
        </p:nvSpPr>
        <p:spPr>
          <a:xfrm>
            <a:off x="0" y="6166644"/>
            <a:ext cx="9132168" cy="646331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ru-RU" dirty="0"/>
              <a:t>Крылов боролся с недостатками и пороками, которые мешают людям жить в согласии и счастье. Его оружие – басни, которые учат жить по справедливости.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5E85BB5-8E2C-4C12-83A0-EE2C26D400DB}"/>
              </a:ext>
            </a:extLst>
          </p:cNvPr>
          <p:cNvSpPr txBox="1"/>
          <p:nvPr/>
        </p:nvSpPr>
        <p:spPr>
          <a:xfrm>
            <a:off x="0" y="0"/>
            <a:ext cx="3604591" cy="1754326"/>
          </a:xfrm>
          <a:prstGeom prst="rect">
            <a:avLst/>
          </a:prstGeom>
          <a:noFill/>
          <a:ln w="38100">
            <a:solidFill>
              <a:schemeClr val="tx1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ru-RU" dirty="0"/>
              <a:t>_____ ______________ Крылов</a:t>
            </a:r>
          </a:p>
          <a:p>
            <a:r>
              <a:rPr lang="ru-RU" dirty="0"/>
              <a:t>Родился в ____ году в _________. Работал в _______________. Первую книгу с баснями издал в ___ лет. Всего создал более ____ басен.  </a:t>
            </a:r>
          </a:p>
        </p:txBody>
      </p:sp>
      <p:sp>
        <p:nvSpPr>
          <p:cNvPr id="6" name="Прямоугольник 5">
            <a:extLst>
              <a:ext uri="{FF2B5EF4-FFF2-40B4-BE49-F238E27FC236}">
                <a16:creationId xmlns:a16="http://schemas.microsoft.com/office/drawing/2014/main" id="{ECE41AA9-62FE-413D-A954-18EF77D005AD}"/>
              </a:ext>
            </a:extLst>
          </p:cNvPr>
          <p:cNvSpPr/>
          <p:nvPr/>
        </p:nvSpPr>
        <p:spPr>
          <a:xfrm>
            <a:off x="0" y="1846449"/>
            <a:ext cx="3604591" cy="1754326"/>
          </a:xfrm>
          <a:prstGeom prst="rect">
            <a:avLst/>
          </a:prstGeom>
          <a:ln w="381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i="1" dirty="0"/>
              <a:t>Кто первым начал писать басни?</a:t>
            </a:r>
          </a:p>
          <a:p>
            <a:r>
              <a:rPr lang="ru-RU" i="1" dirty="0"/>
              <a:t>_____________________________</a:t>
            </a:r>
          </a:p>
          <a:p>
            <a:r>
              <a:rPr lang="ru-RU" dirty="0"/>
              <a:t>Он приписывал человеческие пороки животным и высмеивал их. Такой приём называют _______________.</a:t>
            </a:r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30ABA62F-100C-46B7-8CF6-BEA32487D50B}"/>
              </a:ext>
            </a:extLst>
          </p:cNvPr>
          <p:cNvSpPr/>
          <p:nvPr/>
        </p:nvSpPr>
        <p:spPr>
          <a:xfrm>
            <a:off x="0" y="3729548"/>
            <a:ext cx="3604591" cy="2308324"/>
          </a:xfrm>
          <a:prstGeom prst="rect">
            <a:avLst/>
          </a:prstGeom>
          <a:ln w="381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r>
              <a:rPr lang="ru-RU" b="1" dirty="0"/>
              <a:t>Басня </a:t>
            </a:r>
            <a:r>
              <a:rPr lang="ru-RU" dirty="0"/>
              <a:t>– вымышленное происшествие, выдумка, рассказ ради красного словца. Иносказательное, поучительное повествование, притча, где принято выводить животных, и даже вещи словесными; ложь, пустословие</a:t>
            </a:r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0DFDE626-3C79-4AFF-BF2D-020B74897CB9}"/>
              </a:ext>
            </a:extLst>
          </p:cNvPr>
          <p:cNvSpPr/>
          <p:nvPr/>
        </p:nvSpPr>
        <p:spPr>
          <a:xfrm>
            <a:off x="3775685" y="0"/>
            <a:ext cx="4139885" cy="6001643"/>
          </a:xfrm>
          <a:prstGeom prst="rect">
            <a:avLst/>
          </a:prstGeom>
          <a:ln w="38100">
            <a:solidFill>
              <a:schemeClr val="tx1"/>
            </a:solidFill>
            <a:prstDash val="lgDashDot"/>
          </a:ln>
        </p:spPr>
        <p:txBody>
          <a:bodyPr wrap="square">
            <a:spAutoFit/>
          </a:bodyPr>
          <a:lstStyle/>
          <a:p>
            <a:r>
              <a:rPr lang="ru-RU" sz="1600" dirty="0"/>
              <a:t>Викторина по басням. </a:t>
            </a:r>
          </a:p>
          <a:p>
            <a:pPr>
              <a:buNone/>
              <a:defRPr/>
            </a:pPr>
            <a:r>
              <a:rPr lang="ru-RU" sz="1600" dirty="0"/>
              <a:t>1. Вот то-то мне и духу придает,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Что я, совсем без драки,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 Могу попасть в большие забияки.</a:t>
            </a:r>
          </a:p>
          <a:p>
            <a:r>
              <a:rPr lang="ru-RU" sz="1600" dirty="0"/>
              <a:t>________________________</a:t>
            </a:r>
          </a:p>
          <a:p>
            <a:pPr>
              <a:buNone/>
              <a:defRPr/>
            </a:pPr>
            <a:r>
              <a:rPr lang="ru-RU" sz="1600" dirty="0"/>
              <a:t>2. </a:t>
            </a:r>
            <a:r>
              <a:rPr lang="ru-RU" sz="1400" b="1" dirty="0"/>
              <a:t>"</a:t>
            </a:r>
            <a:r>
              <a:rPr lang="ru-RU" sz="1600" dirty="0"/>
              <a:t>Чтоб музыкантом быть, так надобно уменье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И уши ваших </a:t>
            </a:r>
            <a:r>
              <a:rPr lang="ru-RU" sz="1600" dirty="0" err="1"/>
              <a:t>понежней</a:t>
            </a:r>
            <a:r>
              <a:rPr lang="ru-RU" sz="1600" dirty="0"/>
              <a:t>,-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Им отвечает Соловей,-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А вы, друзья, как ни садитесь;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Всё в музыканты не годитесь".</a:t>
            </a:r>
          </a:p>
          <a:p>
            <a:r>
              <a:rPr lang="ru-RU" sz="1600" dirty="0"/>
              <a:t>________________________</a:t>
            </a:r>
          </a:p>
          <a:p>
            <a:pPr>
              <a:buNone/>
              <a:defRPr/>
            </a:pPr>
            <a:r>
              <a:rPr lang="ru-RU" sz="1600" dirty="0"/>
              <a:t>3. «Ты всё пела? это дело: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Так поди же, попляши!»</a:t>
            </a:r>
          </a:p>
          <a:p>
            <a:r>
              <a:rPr lang="ru-RU" sz="1600" dirty="0"/>
              <a:t>__________________________</a:t>
            </a:r>
          </a:p>
          <a:p>
            <a:pPr>
              <a:buNone/>
              <a:defRPr/>
            </a:pPr>
            <a:r>
              <a:rPr lang="ru-RU" sz="1600" dirty="0"/>
              <a:t>4. Уж сколько раз твердили миру,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Что лесть гнусна, вредна;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но только все не впрок,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И в сердце льстец всегда отыщет уголок.</a:t>
            </a:r>
          </a:p>
          <a:p>
            <a:r>
              <a:rPr lang="ru-RU" sz="1600" dirty="0"/>
              <a:t>________________________</a:t>
            </a:r>
          </a:p>
          <a:p>
            <a:pPr>
              <a:buNone/>
              <a:defRPr/>
            </a:pPr>
            <a:r>
              <a:rPr lang="ru-RU" sz="1600" dirty="0"/>
              <a:t>5. Когда в товарищах согласья нет,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 На лад их дело не пойдет, </a:t>
            </a:r>
          </a:p>
          <a:p>
            <a:pPr>
              <a:buFont typeface="Wingdings" pitchFamily="2" charset="2"/>
              <a:buNone/>
              <a:defRPr/>
            </a:pPr>
            <a:r>
              <a:rPr lang="ru-RU" sz="1600" dirty="0"/>
              <a:t> И выйдет из него не дело, только мука.</a:t>
            </a:r>
          </a:p>
          <a:p>
            <a:r>
              <a:rPr lang="ru-RU" sz="1600" dirty="0"/>
              <a:t>________________________ </a:t>
            </a:r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6D3231DC-B865-43A8-84D7-73C68AFD3351}"/>
              </a:ext>
            </a:extLst>
          </p:cNvPr>
          <p:cNvSpPr/>
          <p:nvPr/>
        </p:nvSpPr>
        <p:spPr>
          <a:xfrm>
            <a:off x="8086664" y="0"/>
            <a:ext cx="3917304" cy="3416320"/>
          </a:xfrm>
          <a:prstGeom prst="rect">
            <a:avLst/>
          </a:prstGeom>
          <a:ln w="38100">
            <a:solidFill>
              <a:schemeClr val="tx1"/>
            </a:solidFill>
            <a:prstDash val="lgDash"/>
          </a:ln>
        </p:spPr>
        <p:txBody>
          <a:bodyPr wrap="square">
            <a:spAutoFit/>
          </a:bodyPr>
          <a:lstStyle/>
          <a:p>
            <a:pPr>
              <a:buNone/>
              <a:defRPr/>
            </a:pPr>
            <a:r>
              <a:rPr lang="ru-RU" dirty="0"/>
              <a:t>Близ главной аллеи Летнего сада в Санкт-Петербурге в 1855 году был установлен памятник Крылову. Он представляет собой бронзовую статую сидящего баснописца. Это бронзовая статуя баснописца на гранитном пьедестале, украшенная бронзовыми изображениями лиц и животных — персонажей его басен. И. А. Крылов изображен сидящим на камне и держащим в руках перо и тетрадь.  </a:t>
            </a:r>
          </a:p>
        </p:txBody>
      </p:sp>
      <p:pic>
        <p:nvPicPr>
          <p:cNvPr id="11" name="Picture 5">
            <a:extLst>
              <a:ext uri="{FF2B5EF4-FFF2-40B4-BE49-F238E27FC236}">
                <a16:creationId xmlns:a16="http://schemas.microsoft.com/office/drawing/2014/main" id="{9ECABB12-DBE2-4245-B7CC-B03ED8FF526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9132168" y="3066261"/>
            <a:ext cx="2741781" cy="3871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80443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302</Words>
  <Application>Microsoft Office PowerPoint</Application>
  <PresentationFormat>Широкоэкранный</PresentationFormat>
  <Paragraphs>31</Paragraphs>
  <Slides>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Тема Office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Ксения</dc:creator>
  <cp:lastModifiedBy>Ксения</cp:lastModifiedBy>
  <cp:revision>3</cp:revision>
  <cp:lastPrinted>2019-11-19T05:54:19Z</cp:lastPrinted>
  <dcterms:created xsi:type="dcterms:W3CDTF">2019-11-19T05:32:33Z</dcterms:created>
  <dcterms:modified xsi:type="dcterms:W3CDTF">2019-11-19T05:54:38Z</dcterms:modified>
</cp:coreProperties>
</file>