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210E08-DE8C-4CEF-BA1D-3B0FBD45A3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07F6A7B-B850-4A10-8719-38040D4D7E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EEC2A6E-C815-426E-996C-F84F8C68B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8E26BA-FEC8-4A18-B817-4929620705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4E9C8C-B71C-43D7-9FDE-793578F700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490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9ECD43-B431-4745-AD52-D267FF2AE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64B7BD9-BD42-4E34-BA12-2CB8CA6B4A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B6B6C3-ED4B-4878-91CC-F36E0E7F9B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32B3D2-7EA6-4084-9992-35DA167E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C546A2-C6B0-497D-81E1-C855D9C54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657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514A5B4-7CAD-40BE-8E3A-5C60691C11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08D86CD-983A-481F-A5C9-2B94FD8D44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A52534-C10B-4CFA-A916-9748E32C1E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7BAC06-0A07-49FC-BFDD-DF69CC5F4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7ACD8C-C9B9-4A0A-83A9-222633D09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05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4BA6BD-0D99-4E5F-93BD-F1715AF89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6DEEFD6-7F99-42C3-8286-A48DDE19BD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738A9E6-F7D5-47CF-BD69-D3AB5BA60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FCE44C8-A1CE-4F31-A1DD-CA548A6D5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51FEF3A-4322-40B1-B036-67F85D1E6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820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956082-2D4B-4BBC-9076-429F677EB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A83561-1C35-48E7-A2AC-E85060DE84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CD401C4-E6BD-40B8-9D59-2BDD25D70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1E717BD-AF96-4EF9-816B-F72D2524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B5557B-1292-4384-8D65-2307C09B7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2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682F5F-CEB4-4150-ACA9-C345828DA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D3044F-2F41-4559-81E2-B32C3436D8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08B7859-D035-425E-90DD-4D76DF23A6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D8E43A9-8C5B-4ACB-8DA0-031AEAFE5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BD30B98-3A17-4884-A701-D18F277F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7EB1D2D-AEAC-4074-A6B9-6F2108475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44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A29521-FBCA-44A3-8A3C-A3736DF7FD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EC55202-DE38-485F-9D3B-94E116C05D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C5BA77F-0DD3-46F3-BF89-8FDD0593F4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EB33646-2EA2-4211-A918-E3D7847181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965F7A2-33A1-4F16-8E4F-7DDD9A3251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B44E3D6-538C-4683-979A-D63FC7F0C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78AE6D1-0F2B-422C-B0F2-CEFA82353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1F9C648-FD96-4482-8CE4-FDA420580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428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6A8189-C6C6-4BF4-BB9D-465F65290C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097FE69-B895-412D-8DB0-6C7ED4E77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F0CE4E9-44AA-4160-96AB-F39C0C1BD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C05604C-92EC-4B63-B2E5-843D38039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64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E42265C-6C17-4B63-B640-79502B859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CF9E2AC-EAA2-447A-A00B-F4637D76B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0C6AEA0-9726-4979-8A37-F7E404BE2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942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1C2159-E31A-4FD6-9A44-AE5840F9E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B55C54-A8F6-4BD3-B055-98E2A81966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FCD03E1-C63D-4562-B746-7E967A9FA1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C79B7E-B559-4A58-8EFD-5F330EC5C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94B253-C0D6-4458-AC3E-F26160A7B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116A2D-B2EB-4968-849E-BAB24FC1F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972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080949-CF2E-4A5E-B16F-A7F1E876E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C93BF66-CB24-4942-90B5-7C1AEDB4E7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5207043-B7BB-4781-BD28-2C2838410B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CBF0AB0-5503-489B-A374-51C2A0891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BECDA4-409F-499A-821A-4B183266C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C73E0B-E52C-46B1-9A30-594023BD4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820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8FFBE28-8585-434B-8B18-5F2793CF4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28E16C6-2D93-44F0-B944-DE5460BFCC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6D1214-ABB0-4C2D-B151-E79271C2C3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F8FD01-072D-469A-8E09-AAD80ADACD49}" type="datetimeFigureOut">
              <a:rPr lang="ru-RU" smtClean="0"/>
              <a:t>25.09.2019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887706E-7C71-405D-8AE5-7F8677A85B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4228F3-A6D5-450B-A20A-784142C68F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EFFAA9-F65F-4AD8-A15B-281FBBB66D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71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AEBA51B-F187-4FEC-B513-0C6015F4148A}"/>
              </a:ext>
            </a:extLst>
          </p:cNvPr>
          <p:cNvSpPr txBox="1"/>
          <p:nvPr/>
        </p:nvSpPr>
        <p:spPr>
          <a:xfrm>
            <a:off x="185530" y="238539"/>
            <a:ext cx="5685183" cy="6463308"/>
          </a:xfrm>
          <a:prstGeom prst="rect">
            <a:avLst/>
          </a:prstGeom>
          <a:noFill/>
          <a:ln w="57150">
            <a:solidFill>
              <a:schemeClr val="tx1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ru-RU" dirty="0"/>
              <a:t>Ты работаешь в на складе. Ты должен отмечать получение и отправку товаров. Заполни таблицу и ответь на вопросы.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342900" indent="-342900">
              <a:buAutoNum type="arabicParenR"/>
            </a:pPr>
            <a:r>
              <a:rPr lang="ru-RU" dirty="0"/>
              <a:t>Сколько всего предметов получили?</a:t>
            </a:r>
          </a:p>
          <a:p>
            <a:pPr marL="342900" indent="-342900">
              <a:buAutoNum type="arabicParenR"/>
            </a:pPr>
            <a:r>
              <a:rPr lang="ru-RU" dirty="0"/>
              <a:t>Сколько всего предметов отправили?</a:t>
            </a:r>
          </a:p>
          <a:p>
            <a:pPr marL="342900" indent="-342900">
              <a:buAutoNum type="arabicParenR"/>
            </a:pPr>
            <a:r>
              <a:rPr lang="ru-RU" dirty="0"/>
              <a:t>Какова масса всех полученных товаров? </a:t>
            </a:r>
          </a:p>
          <a:p>
            <a:pPr marL="342900" indent="-342900">
              <a:buAutoNum type="arabicParenR"/>
            </a:pPr>
            <a:r>
              <a:rPr lang="ru-RU" dirty="0"/>
              <a:t>Какова масса всех отправленных товаров?</a:t>
            </a:r>
          </a:p>
          <a:p>
            <a:pPr marL="342900" indent="-342900">
              <a:buAutoNum type="arabicParenR"/>
            </a:pPr>
            <a:r>
              <a:rPr lang="ru-RU" dirty="0"/>
              <a:t>Какой предмет самый тяжёлый?</a:t>
            </a:r>
          </a:p>
          <a:p>
            <a:pPr marL="342900" indent="-342900">
              <a:buAutoNum type="arabicParenR"/>
            </a:pPr>
            <a:r>
              <a:rPr lang="ru-RU" dirty="0"/>
              <a:t>Какой предмет самый лёгкий? </a:t>
            </a:r>
          </a:p>
          <a:p>
            <a:pPr marL="342900" indent="-342900">
              <a:buAutoNum type="arabicParenR"/>
            </a:pPr>
            <a:r>
              <a:rPr lang="ru-RU" dirty="0"/>
              <a:t>Какова масса всех полученных и отправленных товаров вместе?</a:t>
            </a:r>
          </a:p>
          <a:p>
            <a:endParaRPr lang="ru-RU" dirty="0"/>
          </a:p>
        </p:txBody>
      </p:sp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id="{2561BC65-246E-41AB-AB9F-F9F4A1798E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0312049"/>
              </p:ext>
            </p:extLst>
          </p:nvPr>
        </p:nvGraphicFramePr>
        <p:xfrm>
          <a:off x="318051" y="1232454"/>
          <a:ext cx="5420140" cy="2676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305">
                  <a:extLst>
                    <a:ext uri="{9D8B030D-6E8A-4147-A177-3AD203B41FA5}">
                      <a16:colId xmlns:a16="http://schemas.microsoft.com/office/drawing/2014/main" val="340399048"/>
                    </a:ext>
                  </a:extLst>
                </a:gridCol>
                <a:gridCol w="1836751">
                  <a:extLst>
                    <a:ext uri="{9D8B030D-6E8A-4147-A177-3AD203B41FA5}">
                      <a16:colId xmlns:a16="http://schemas.microsoft.com/office/drawing/2014/main" val="3530583185"/>
                    </a:ext>
                  </a:extLst>
                </a:gridCol>
                <a:gridCol w="1084028">
                  <a:extLst>
                    <a:ext uri="{9D8B030D-6E8A-4147-A177-3AD203B41FA5}">
                      <a16:colId xmlns:a16="http://schemas.microsoft.com/office/drawing/2014/main" val="2497255995"/>
                    </a:ext>
                  </a:extLst>
                </a:gridCol>
                <a:gridCol w="1084028">
                  <a:extLst>
                    <a:ext uri="{9D8B030D-6E8A-4147-A177-3AD203B41FA5}">
                      <a16:colId xmlns:a16="http://schemas.microsoft.com/office/drawing/2014/main" val="2835874330"/>
                    </a:ext>
                  </a:extLst>
                </a:gridCol>
                <a:gridCol w="1084028">
                  <a:extLst>
                    <a:ext uri="{9D8B030D-6E8A-4147-A177-3AD203B41FA5}">
                      <a16:colId xmlns:a16="http://schemas.microsoft.com/office/drawing/2014/main" val="2460673759"/>
                    </a:ext>
                  </a:extLst>
                </a:gridCol>
              </a:tblGrid>
              <a:tr h="480625"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Название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Масса 1 предмета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Количество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Общая масса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696200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Чайник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588604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Комплект учебников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9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45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349976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Автозапчасти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18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330091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Обогреватель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8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67581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Горшок для цветов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17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389175"/>
                  </a:ext>
                </a:extLst>
              </a:tr>
              <a:tr h="303473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Конструктор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45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4383671"/>
                  </a:ext>
                </a:extLst>
              </a:tr>
              <a:tr h="329977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Электросамокат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36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997227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57C4065-CD45-486B-B8B5-1F5240DEDE7A}"/>
              </a:ext>
            </a:extLst>
          </p:cNvPr>
          <p:cNvSpPr txBox="1"/>
          <p:nvPr/>
        </p:nvSpPr>
        <p:spPr>
          <a:xfrm>
            <a:off x="6321287" y="197346"/>
            <a:ext cx="5685183" cy="6463308"/>
          </a:xfrm>
          <a:prstGeom prst="rect">
            <a:avLst/>
          </a:prstGeom>
          <a:noFill/>
          <a:ln w="57150">
            <a:solidFill>
              <a:schemeClr val="tx1"/>
            </a:solidFill>
            <a:prstDash val="lgDashDot"/>
          </a:ln>
        </p:spPr>
        <p:txBody>
          <a:bodyPr wrap="square" rtlCol="0">
            <a:spAutoFit/>
          </a:bodyPr>
          <a:lstStyle/>
          <a:p>
            <a:r>
              <a:rPr lang="ru-RU" dirty="0"/>
              <a:t>Ты работаешь в на складе. Ты должен отмечать получение и отправку товаров. Заполни таблицу и ответь на вопросы.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342900" indent="-342900">
              <a:buAutoNum type="arabicParenR"/>
            </a:pPr>
            <a:r>
              <a:rPr lang="ru-RU" dirty="0"/>
              <a:t>Сколько всего предметов получили?</a:t>
            </a:r>
          </a:p>
          <a:p>
            <a:pPr marL="342900" indent="-342900">
              <a:buAutoNum type="arabicParenR"/>
            </a:pPr>
            <a:r>
              <a:rPr lang="ru-RU" dirty="0"/>
              <a:t>Сколько всего предметов отправили?</a:t>
            </a:r>
          </a:p>
          <a:p>
            <a:pPr marL="342900" indent="-342900">
              <a:buAutoNum type="arabicParenR"/>
            </a:pPr>
            <a:r>
              <a:rPr lang="ru-RU" dirty="0"/>
              <a:t>Какова масса всех полученных товаров? </a:t>
            </a:r>
          </a:p>
          <a:p>
            <a:pPr marL="342900" indent="-342900">
              <a:buAutoNum type="arabicParenR"/>
            </a:pPr>
            <a:r>
              <a:rPr lang="ru-RU" dirty="0"/>
              <a:t>Какова масса всех отправленных товаров?</a:t>
            </a:r>
          </a:p>
          <a:p>
            <a:pPr marL="342900" indent="-342900">
              <a:buAutoNum type="arabicParenR"/>
            </a:pPr>
            <a:r>
              <a:rPr lang="ru-RU" dirty="0"/>
              <a:t>Какой предмет самый тяжёлый?</a:t>
            </a:r>
          </a:p>
          <a:p>
            <a:pPr marL="342900" indent="-342900">
              <a:buAutoNum type="arabicParenR"/>
            </a:pPr>
            <a:r>
              <a:rPr lang="ru-RU" dirty="0"/>
              <a:t>Какой предмет самый лёгкий? </a:t>
            </a:r>
          </a:p>
          <a:p>
            <a:pPr marL="342900" indent="-342900">
              <a:buAutoNum type="arabicParenR"/>
            </a:pPr>
            <a:r>
              <a:rPr lang="ru-RU" dirty="0"/>
              <a:t>Какова масса всех полученных и отправленных товаров вместе?</a:t>
            </a:r>
          </a:p>
          <a:p>
            <a:endParaRPr lang="ru-RU" dirty="0"/>
          </a:p>
        </p:txBody>
      </p:sp>
      <p:graphicFrame>
        <p:nvGraphicFramePr>
          <p:cNvPr id="8" name="Таблица 5">
            <a:extLst>
              <a:ext uri="{FF2B5EF4-FFF2-40B4-BE49-F238E27FC236}">
                <a16:creationId xmlns:a16="http://schemas.microsoft.com/office/drawing/2014/main" id="{4F75F593-B147-4017-8EF3-24786F2361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3892000"/>
              </p:ext>
            </p:extLst>
          </p:nvPr>
        </p:nvGraphicFramePr>
        <p:xfrm>
          <a:off x="6453808" y="1191261"/>
          <a:ext cx="5420140" cy="2676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305">
                  <a:extLst>
                    <a:ext uri="{9D8B030D-6E8A-4147-A177-3AD203B41FA5}">
                      <a16:colId xmlns:a16="http://schemas.microsoft.com/office/drawing/2014/main" val="340399048"/>
                    </a:ext>
                  </a:extLst>
                </a:gridCol>
                <a:gridCol w="1836751">
                  <a:extLst>
                    <a:ext uri="{9D8B030D-6E8A-4147-A177-3AD203B41FA5}">
                      <a16:colId xmlns:a16="http://schemas.microsoft.com/office/drawing/2014/main" val="3530583185"/>
                    </a:ext>
                  </a:extLst>
                </a:gridCol>
                <a:gridCol w="1084028">
                  <a:extLst>
                    <a:ext uri="{9D8B030D-6E8A-4147-A177-3AD203B41FA5}">
                      <a16:colId xmlns:a16="http://schemas.microsoft.com/office/drawing/2014/main" val="2497255995"/>
                    </a:ext>
                  </a:extLst>
                </a:gridCol>
                <a:gridCol w="1084028">
                  <a:extLst>
                    <a:ext uri="{9D8B030D-6E8A-4147-A177-3AD203B41FA5}">
                      <a16:colId xmlns:a16="http://schemas.microsoft.com/office/drawing/2014/main" val="2835874330"/>
                    </a:ext>
                  </a:extLst>
                </a:gridCol>
                <a:gridCol w="1084028">
                  <a:extLst>
                    <a:ext uri="{9D8B030D-6E8A-4147-A177-3AD203B41FA5}">
                      <a16:colId xmlns:a16="http://schemas.microsoft.com/office/drawing/2014/main" val="2460673759"/>
                    </a:ext>
                  </a:extLst>
                </a:gridCol>
              </a:tblGrid>
              <a:tr h="480625"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Название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Масса 1 предмета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Количество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Общая масса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4696200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Чайник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2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2588604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Комплект учебников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9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45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1349976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Автозапчасти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18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1330091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Обогреватель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8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6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467581"/>
                  </a:ext>
                </a:extLst>
              </a:tr>
              <a:tr h="282721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Горшок для цветов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17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5389175"/>
                  </a:ext>
                </a:extLst>
              </a:tr>
              <a:tr h="303473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П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Конструктор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7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45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4383671"/>
                  </a:ext>
                </a:extLst>
              </a:tr>
              <a:tr h="329977"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Электросамокат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4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chemeClr val="tx1"/>
                        </a:solidFill>
                        <a:latin typeface="Arial Narrow" panose="020B0606020202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chemeClr val="tx1"/>
                          </a:solidFill>
                          <a:latin typeface="Arial Narrow" panose="020B0606020202030204" pitchFamily="34" charset="0"/>
                        </a:rPr>
                        <a:t>36 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997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89927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236</Words>
  <Application>Microsoft Office PowerPoint</Application>
  <PresentationFormat>Широкоэкранный</PresentationFormat>
  <Paragraphs>102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4</cp:revision>
  <dcterms:created xsi:type="dcterms:W3CDTF">2019-09-25T05:21:04Z</dcterms:created>
  <dcterms:modified xsi:type="dcterms:W3CDTF">2019-09-25T05:55:57Z</dcterms:modified>
</cp:coreProperties>
</file>