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9" r:id="rId4"/>
    <p:sldId id="260" r:id="rId5"/>
    <p:sldId id="263" r:id="rId6"/>
    <p:sldId id="261" r:id="rId7"/>
    <p:sldId id="262" r:id="rId8"/>
    <p:sldId id="264" r:id="rId9"/>
    <p:sldId id="265" r:id="rId10"/>
    <p:sldId id="266" r:id="rId11"/>
    <p:sldId id="268" r:id="rId12"/>
    <p:sldId id="267" r:id="rId13"/>
    <p:sldId id="25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 userDrawn="1"/>
        </p:nvSpPr>
        <p:spPr>
          <a:xfrm>
            <a:off x="1643042" y="4286256"/>
            <a:ext cx="5857916" cy="178595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ая прямоугольная выноска 9"/>
          <p:cNvSpPr/>
          <p:nvPr userDrawn="1"/>
        </p:nvSpPr>
        <p:spPr>
          <a:xfrm>
            <a:off x="714348" y="1928802"/>
            <a:ext cx="7786742" cy="1857388"/>
          </a:xfrm>
          <a:prstGeom prst="wedgeRoundRectCallout">
            <a:avLst>
              <a:gd name="adj1" fmla="val -3055"/>
              <a:gd name="adj2" fmla="val -50521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786" y="3214686"/>
            <a:ext cx="1643074" cy="1714512"/>
          </a:xfrm>
          <a:prstGeom prst="rect">
            <a:avLst/>
          </a:prstGeom>
        </p:spPr>
      </p:pic>
      <p:pic>
        <p:nvPicPr>
          <p:cNvPr id="12" name="Рисунок 11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857488" y="3214686"/>
            <a:ext cx="1643074" cy="1714512"/>
          </a:xfrm>
          <a:prstGeom prst="rect">
            <a:avLst/>
          </a:prstGeom>
        </p:spPr>
      </p:pic>
      <p:pic>
        <p:nvPicPr>
          <p:cNvPr id="13" name="Рисунок 12" descr="0_4a40d_5322024a_XL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929190" y="3214686"/>
            <a:ext cx="1643074" cy="1714512"/>
          </a:xfrm>
          <a:prstGeom prst="rect">
            <a:avLst/>
          </a:prstGeom>
        </p:spPr>
      </p:pic>
      <p:pic>
        <p:nvPicPr>
          <p:cNvPr id="14" name="Рисунок 13" descr="0_4a40d_5322024a_X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929454" y="3143248"/>
            <a:ext cx="1500198" cy="17145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285720" y="142852"/>
            <a:ext cx="8572560" cy="6500858"/>
          </a:xfrm>
          <a:prstGeom prst="round2DiagRect">
            <a:avLst>
              <a:gd name="adj1" fmla="val 13346"/>
              <a:gd name="adj2" fmla="val 0"/>
            </a:avLst>
          </a:prstGeom>
          <a:noFill/>
          <a:ln>
            <a:solidFill>
              <a:srgbClr val="00B0F0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4a40d_5322024a_XL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0"/>
            <a:ext cx="1928794" cy="204038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0DCCBC-5623-4341-AC3B-369011664F9D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C33982-C447-4E68-BFD8-059414385E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arhangel-ok.ru/load/grafika_dlja_sajtov/fajl_snezhinki_3/8-1-0-314" TargetMode="External"/><Relationship Id="rId2" Type="http://schemas.openxmlformats.org/officeDocument/2006/relationships/hyperlink" Target="http://www.allgrafica.ru/photoshop/ramki/27889-zametel.html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Изготовление новогодних поздравительных открыток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80020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Подготовила воспитатель ВКК МБДОУ «Детский сад </a:t>
            </a:r>
            <a:r>
              <a:rPr lang="ru-RU" b="1" dirty="0" err="1" smtClean="0"/>
              <a:t>общеразвивающего</a:t>
            </a:r>
            <a:r>
              <a:rPr lang="ru-RU" b="1" dirty="0" smtClean="0"/>
              <a:t> вида №173» Марчукова И.Ф. Воронеж 2019г.</a:t>
            </a:r>
            <a:endParaRPr lang="ru-RU" b="1" dirty="0"/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НАШИ ОТКРЫТКИ</a:t>
            </a:r>
            <a:endParaRPr lang="ru-RU" b="1" dirty="0"/>
          </a:p>
        </p:txBody>
      </p:sp>
      <p:pic>
        <p:nvPicPr>
          <p:cNvPr id="4" name="Содержимое 3" descr="IMG_20191206_105442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07580" y="1600200"/>
            <a:ext cx="6576788" cy="4928206"/>
          </a:xfrm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206_104229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4121150" y="523081"/>
            <a:ext cx="4019550" cy="53530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68760"/>
            <a:ext cx="3008313" cy="4857403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Какая сказка за окном!</a:t>
            </a:r>
            <a:br>
              <a:rPr lang="ru-RU" sz="2000" b="1" dirty="0" smtClean="0"/>
            </a:br>
            <a:r>
              <a:rPr lang="ru-RU" sz="2000" b="1" dirty="0" smtClean="0"/>
              <a:t>Кружат снежинки, будто в вальсе,</a:t>
            </a:r>
            <a:br>
              <a:rPr lang="ru-RU" sz="2000" b="1" dirty="0" smtClean="0"/>
            </a:br>
            <a:r>
              <a:rPr lang="ru-RU" sz="2000" b="1" dirty="0" smtClean="0"/>
              <a:t>Весь мир пропитан волшебством,</a:t>
            </a:r>
            <a:br>
              <a:rPr lang="ru-RU" sz="2000" b="1" dirty="0" smtClean="0"/>
            </a:br>
            <a:r>
              <a:rPr lang="ru-RU" sz="2000" b="1" dirty="0" smtClean="0"/>
              <a:t>И воздух переполнен счастьем.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Пусть в этот чудный Новый год</a:t>
            </a:r>
            <a:br>
              <a:rPr lang="ru-RU" sz="2000" b="1" dirty="0" smtClean="0"/>
            </a:br>
            <a:r>
              <a:rPr lang="ru-RU" sz="2000" b="1" dirty="0" smtClean="0"/>
              <a:t>Удача в двери постучится,</a:t>
            </a:r>
            <a:br>
              <a:rPr lang="ru-RU" sz="2000" b="1" dirty="0" smtClean="0"/>
            </a:br>
            <a:r>
              <a:rPr lang="ru-RU" sz="2000" b="1" dirty="0" smtClean="0"/>
              <a:t>И счастье вместе с ней войдет,</a:t>
            </a:r>
            <a:br>
              <a:rPr lang="ru-RU" sz="2000" b="1" dirty="0" smtClean="0"/>
            </a:br>
            <a:r>
              <a:rPr lang="ru-RU" sz="2000" b="1" dirty="0" smtClean="0"/>
              <a:t>И все, что хочешь ты, случится!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omb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7200" b="1" i="1" dirty="0" smtClean="0"/>
              <a:t>Спасибо за внимание!</a:t>
            </a:r>
            <a:endParaRPr lang="ru-RU" sz="7200" b="1" i="1" dirty="0"/>
          </a:p>
        </p:txBody>
      </p:sp>
    </p:spTree>
  </p:cSld>
  <p:clrMapOvr>
    <a:masterClrMapping/>
  </p:clrMapOvr>
  <p:transition>
    <p:newsfla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2143116"/>
            <a:ext cx="5715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Шаблон «Зима»</a:t>
            </a:r>
          </a:p>
          <a:p>
            <a:pPr algn="ctr"/>
            <a:r>
              <a:rPr lang="ru-RU" dirty="0" smtClean="0"/>
              <a:t>автор </a:t>
            </a:r>
            <a:r>
              <a:rPr lang="ru-RU" b="1" dirty="0" smtClean="0"/>
              <a:t>Коровина Ирина Николаевна</a:t>
            </a:r>
          </a:p>
          <a:p>
            <a:pPr algn="ctr"/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pPr algn="ctr"/>
            <a:r>
              <a:rPr lang="ru-RU" dirty="0" smtClean="0"/>
              <a:t>МБОУ «СОШ №9» г.Сафоново Смоленской области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14348" y="3857628"/>
            <a:ext cx="70723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Использованы ресурсы:</a:t>
            </a:r>
          </a:p>
          <a:p>
            <a:r>
              <a:rPr lang="ru-RU" u="sng" dirty="0">
                <a:hlinkClick r:id="rId2"/>
              </a:rPr>
              <a:t>http://www.allgrafica.ru/photoshop/ramki/27889-zametel.html</a:t>
            </a:r>
            <a:endParaRPr lang="ru-RU" dirty="0"/>
          </a:p>
          <a:p>
            <a:r>
              <a:rPr lang="ru-RU" dirty="0">
                <a:hlinkClick r:id="rId3"/>
              </a:rPr>
              <a:t>http</a:t>
            </a:r>
            <a:r>
              <a:rPr lang="ru-RU">
                <a:hlinkClick r:id="rId3"/>
              </a:rPr>
              <a:t>://</a:t>
            </a:r>
            <a:r>
              <a:rPr lang="ru-RU" smtClean="0">
                <a:hlinkClick r:id="rId3"/>
              </a:rPr>
              <a:t>arhangel-ok.ru/load/grafika_dlja_sajtov/fajl_snezhinki_3/8-1-0-314</a:t>
            </a:r>
            <a:endParaRPr lang="ru-RU" smtClean="0"/>
          </a:p>
          <a:p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ransition>
    <p:check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Дошкольный возраст – период активного развития творческих навыков и мышления ребенка. К шести годам он уже умеет многое: хорошо справляется с различными поделками, может использовать такие инструменты, как ножницы, линейки, карандаши. Дошкольники уверенно управляют работой всех пальцев, их движения скоординированы.</a:t>
            </a:r>
            <a:br>
              <a:rPr lang="ru-RU" sz="2400" b="1" dirty="0" smtClean="0"/>
            </a:br>
            <a:r>
              <a:rPr lang="ru-RU" sz="2400" b="1" dirty="0" smtClean="0"/>
              <a:t>Психологи и педагоги отмечают значительно более высокий уровень развития мелкой моторики у детей, которые с самого раннего возраста занимались разными видами творчества. Рисование, аппликации, лепка – все эти занятия не проходят бесследно, а способствуют активному развитию мышления, воображения, коммуникативных навыков ребенка. С детьми 6-7 лет необходимо заниматься не менее активно. </a:t>
            </a:r>
            <a:br>
              <a:rPr lang="ru-RU" sz="2400" b="1" dirty="0" smtClean="0"/>
            </a:br>
            <a:endParaRPr lang="ru-RU" sz="2400" b="1" dirty="0"/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Нам потребуется заготовка с поздравлением, цветные карандаши</a:t>
            </a:r>
            <a:endParaRPr lang="ru-RU" sz="3600" b="1" dirty="0"/>
          </a:p>
        </p:txBody>
      </p:sp>
      <p:pic>
        <p:nvPicPr>
          <p:cNvPr id="5" name="Содержимое 4" descr="IMG_20191206_083934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7250" y="1600200"/>
            <a:ext cx="3398499" cy="4525963"/>
          </a:xfrm>
        </p:spPr>
      </p:pic>
      <p:pic>
        <p:nvPicPr>
          <p:cNvPr id="6" name="Содержимое 5" descr="IMG_20191206_083954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16200000">
            <a:off x="4968250" y="1600200"/>
            <a:ext cx="3398499" cy="4525963"/>
          </a:xfrm>
        </p:spPr>
      </p:pic>
    </p:spTree>
  </p:cSld>
  <p:clrMapOvr>
    <a:masterClrMapping/>
  </p:clrMapOvr>
  <p:transition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754760" cy="6034682"/>
          </a:xfrm>
        </p:spPr>
        <p:txBody>
          <a:bodyPr/>
          <a:lstStyle/>
          <a:p>
            <a:r>
              <a:rPr lang="ru-RU" b="1" dirty="0" smtClean="0"/>
              <a:t>Готовые Новогодние рисунки, цветная бумага</a:t>
            </a:r>
            <a:endParaRPr lang="ru-RU" b="1" dirty="0"/>
          </a:p>
        </p:txBody>
      </p:sp>
      <p:pic>
        <p:nvPicPr>
          <p:cNvPr id="4" name="Содержимое 3" descr="IMG_20191206_083821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7" y="640180"/>
            <a:ext cx="4202829" cy="5597132"/>
          </a:xfrm>
        </p:spPr>
      </p:pic>
    </p:spTree>
  </p:cSld>
  <p:clrMapOvr>
    <a:masterClrMapping/>
  </p:clrMapOvr>
  <p:transition>
    <p:pull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Дети раскрашивают готовые рисунки</a:t>
            </a:r>
            <a:endParaRPr lang="ru-RU" b="1" dirty="0"/>
          </a:p>
        </p:txBody>
      </p:sp>
      <p:pic>
        <p:nvPicPr>
          <p:cNvPr id="4" name="Содержимое 3" descr="IMG_20191206_102046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404664"/>
            <a:ext cx="6039986" cy="4525963"/>
          </a:xfrm>
        </p:spPr>
      </p:pic>
    </p:spTree>
  </p:cSld>
  <p:clrMapOvr>
    <a:masterClrMapping/>
  </p:clrMapOvr>
  <p:transition>
    <p:wheel spokes="8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Затем вырезают их</a:t>
            </a:r>
            <a:endParaRPr lang="ru-RU" b="1" dirty="0"/>
          </a:p>
        </p:txBody>
      </p:sp>
      <p:pic>
        <p:nvPicPr>
          <p:cNvPr id="5" name="Содержимое 4" descr="IMG_20191206_101946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7250" y="1600200"/>
            <a:ext cx="3398499" cy="4525963"/>
          </a:xfrm>
        </p:spPr>
      </p:pic>
      <p:pic>
        <p:nvPicPr>
          <p:cNvPr id="6" name="Содержимое 5" descr="IMG_20191206_101954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8250" y="1600200"/>
            <a:ext cx="3398499" cy="4525963"/>
          </a:xfrm>
        </p:spPr>
      </p:pic>
    </p:spTree>
  </p:cSld>
  <p:clrMapOvr>
    <a:masterClrMapping/>
  </p:clrMapOvr>
  <p:transition>
    <p:circl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206_102002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741156"/>
            <a:ext cx="3686531" cy="4909551"/>
          </a:xfrm>
        </p:spPr>
      </p:pic>
      <p:pic>
        <p:nvPicPr>
          <p:cNvPr id="6" name="Содержимое 5" descr="IMG_20191206_102009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1556792"/>
            <a:ext cx="3676764" cy="4896544"/>
          </a:xfrm>
        </p:spPr>
      </p:pic>
    </p:spTree>
  </p:cSld>
  <p:clrMapOvr>
    <a:masterClrMapping/>
  </p:clrMapOvr>
  <p:transition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206_102118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1124" y="620688"/>
            <a:ext cx="3838975" cy="5112568"/>
          </a:xfrm>
        </p:spPr>
      </p:pic>
      <p:pic>
        <p:nvPicPr>
          <p:cNvPr id="6" name="Содержимое 5" descr="IMG_20191206_102146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8250" y="1600200"/>
            <a:ext cx="3644170" cy="4853136"/>
          </a:xfrm>
        </p:spPr>
      </p:pic>
    </p:spTree>
  </p:cSld>
  <p:clrMapOvr>
    <a:masterClrMapping/>
  </p:clrMapOvr>
  <p:transition>
    <p:pull dir="l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Затем рисунок наклеивают на цветную бумагу, а затем на белую заготовку</a:t>
            </a:r>
            <a:endParaRPr lang="ru-RU" sz="3600" b="1" dirty="0"/>
          </a:p>
        </p:txBody>
      </p:sp>
      <p:pic>
        <p:nvPicPr>
          <p:cNvPr id="4" name="Содержимое 3" descr="IMG_20191206_102233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2007" y="1600200"/>
            <a:ext cx="6039986" cy="4525963"/>
          </a:xfrm>
        </p:spPr>
      </p:pic>
    </p:spTree>
  </p:cSld>
  <p:clrMapOvr>
    <a:masterClrMapping/>
  </p:clrMapOvr>
  <p:transition>
    <p:blinds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144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Изготовление новогодних поздравительных открыток</vt:lpstr>
      <vt:lpstr>Дошкольный возраст – период активного развития творческих навыков и мышления ребенка. К шести годам он уже умеет многое: хорошо справляется с различными поделками, может использовать такие инструменты, как ножницы, линейки, карандаши. Дошкольники уверенно управляют работой всех пальцев, их движения скоординированы. Психологи и педагоги отмечают значительно более высокий уровень развития мелкой моторики у детей, которые с самого раннего возраста занимались разными видами творчества. Рисование, аппликации, лепка – все эти занятия не проходят бесследно, а способствуют активному развитию мышления, воображения, коммуникативных навыков ребенка. С детьми 6-7 лет необходимо заниматься не менее активно.  </vt:lpstr>
      <vt:lpstr>Нам потребуется заготовка с поздравлением, цветные карандаши</vt:lpstr>
      <vt:lpstr>Готовые Новогодние рисунки, цветная бумага</vt:lpstr>
      <vt:lpstr>Дети раскрашивают готовые рисунки</vt:lpstr>
      <vt:lpstr>Затем вырезают их</vt:lpstr>
      <vt:lpstr>Слайд 7</vt:lpstr>
      <vt:lpstr>Слайд 8</vt:lpstr>
      <vt:lpstr>Затем рисунок наклеивают на цветную бумагу, а затем на белую заготовку</vt:lpstr>
      <vt:lpstr>НАШИ ОТКРЫТКИ</vt:lpstr>
      <vt:lpstr>Слайд 11</vt:lpstr>
      <vt:lpstr>Спасибо за внимание!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Инна</cp:lastModifiedBy>
  <cp:revision>14</cp:revision>
  <dcterms:created xsi:type="dcterms:W3CDTF">2013-01-18T18:17:53Z</dcterms:created>
  <dcterms:modified xsi:type="dcterms:W3CDTF">2019-12-11T19:35:06Z</dcterms:modified>
</cp:coreProperties>
</file>