
<file path=[Content_Types].xml><?xml version="1.0" encoding="utf-8"?>
<Types xmlns="http://schemas.openxmlformats.org/package/2006/content-types">
  <Default Extension="jpg" ContentType="image/jp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2850"/>
  <p:notesSz cx="106934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4291" autoAdjust="0"/>
  </p:normalViewPr>
  <p:slideViewPr>
    <p:cSldViewPr>
      <p:cViewPr varScale="1">
        <p:scale>
          <a:sx n="62" d="100"/>
          <a:sy n="62" d="100"/>
        </p:scale>
        <p:origin x="1746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2344483"/>
            <a:ext cx="9089390" cy="1588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4235196"/>
            <a:ext cx="7485380" cy="18907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0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1" y="1739455"/>
            <a:ext cx="465162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409697" y="292560"/>
            <a:ext cx="9836407" cy="720065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302514"/>
            <a:ext cx="9624060" cy="12100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1739455"/>
            <a:ext cx="9624060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7033450"/>
            <a:ext cx="3421888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7033450"/>
            <a:ext cx="2459482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C7692B-A8D0-4753-8AA0-AC82AB97FCFC}"/>
              </a:ext>
            </a:extLst>
          </p:cNvPr>
          <p:cNvSpPr txBox="1"/>
          <p:nvPr/>
        </p:nvSpPr>
        <p:spPr>
          <a:xfrm>
            <a:off x="393700" y="276225"/>
            <a:ext cx="2514600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800" dirty="0"/>
              <a:t>Чей это отзыв?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7A7645-F42A-40D9-B869-44B2BD409D40}"/>
              </a:ext>
            </a:extLst>
          </p:cNvPr>
          <p:cNvSpPr txBox="1"/>
          <p:nvPr/>
        </p:nvSpPr>
        <p:spPr>
          <a:xfrm>
            <a:off x="622300" y="1466135"/>
            <a:ext cx="9906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i="1" dirty="0"/>
              <a:t>Автор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B916AD-9B52-4B8D-A1F0-7606ED0E4B61}"/>
              </a:ext>
            </a:extLst>
          </p:cNvPr>
          <p:cNvSpPr txBox="1"/>
          <p:nvPr/>
        </p:nvSpPr>
        <p:spPr>
          <a:xfrm>
            <a:off x="622300" y="1936110"/>
            <a:ext cx="1219200" cy="4001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i="1" dirty="0"/>
              <a:t>Название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7A383D-118B-4E79-B349-802EBAF37B26}"/>
              </a:ext>
            </a:extLst>
          </p:cNvPr>
          <p:cNvSpPr txBox="1"/>
          <p:nvPr/>
        </p:nvSpPr>
        <p:spPr>
          <a:xfrm>
            <a:off x="712706" y="2703417"/>
            <a:ext cx="2514599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i="1" dirty="0"/>
              <a:t>О чём эта книга?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BF0C02-B5BE-412F-B5C1-8FD3711A6B03}"/>
              </a:ext>
            </a:extLst>
          </p:cNvPr>
          <p:cNvSpPr txBox="1"/>
          <p:nvPr/>
        </p:nvSpPr>
        <p:spPr>
          <a:xfrm>
            <a:off x="736600" y="4807444"/>
            <a:ext cx="31623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i="1" dirty="0"/>
              <a:t>Расскажи о главных героях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697573-40B6-445A-B2F4-F48C65784A60}"/>
              </a:ext>
            </a:extLst>
          </p:cNvPr>
          <p:cNvSpPr txBox="1"/>
          <p:nvPr/>
        </p:nvSpPr>
        <p:spPr>
          <a:xfrm>
            <a:off x="5545594" y="1414475"/>
            <a:ext cx="383970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i="1" dirty="0"/>
              <a:t>Что тебе понравилось в этой книге?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4DBBD3-6D42-452F-A2B3-B7323F73B273}"/>
              </a:ext>
            </a:extLst>
          </p:cNvPr>
          <p:cNvSpPr txBox="1"/>
          <p:nvPr/>
        </p:nvSpPr>
        <p:spPr>
          <a:xfrm>
            <a:off x="5578958" y="3191322"/>
            <a:ext cx="3992106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i="1" dirty="0"/>
              <a:t>Проиллюстрируй свой любимый момент из книги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99E6675-31B8-4B8E-A583-C4BEAF022161}"/>
              </a:ext>
            </a:extLst>
          </p:cNvPr>
          <p:cNvSpPr txBox="1"/>
          <p:nvPr/>
        </p:nvSpPr>
        <p:spPr>
          <a:xfrm>
            <a:off x="6413500" y="5686425"/>
            <a:ext cx="12954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i="1" dirty="0"/>
              <a:t>Твоя оценка:</a:t>
            </a:r>
          </a:p>
        </p:txBody>
      </p:sp>
    </p:spTree>
  </p:cSld>
  <p:clrMapOvr>
    <a:masterClrMapping/>
  </p:clrMapOvr>
  <p:transition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Words>31</Words>
  <Application>Microsoft Office PowerPoint</Application>
  <PresentationFormat>Произвольный</PresentationFormat>
  <Paragraphs>8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3" baseType="lpstr">
      <vt:lpstr>Calibri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Ксения</cp:lastModifiedBy>
  <cp:revision>1</cp:revision>
  <dcterms:created xsi:type="dcterms:W3CDTF">2019-09-01T17:26:15Z</dcterms:created>
  <dcterms:modified xsi:type="dcterms:W3CDTF">2019-09-01T17:34:23Z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2016-08-09T00:00:00Z</vt:filetime>
  </property>
  <property fmtid="{D5CDD505-2E9C-101B-9397-08002B2CF9AE}" pid="3" name="Creator">
    <vt:lpwstr>PDF Presentation Adobe Photoshop CS2</vt:lpwstr>
  </property>
  <property fmtid="{D5CDD505-2E9C-101B-9397-08002B2CF9AE}" pid="4" name="LastSaved">
    <vt:filetime>2019-09-01T00:00:00Z</vt:filetime>
  </property>
</Properties>
</file>