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1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871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473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4162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1596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128312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563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7460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35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489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761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29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9980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8766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160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1593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3B1B6-258A-4D23-8B3E-B6739BBD5074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00F42D0-CAC1-40D4-8209-F9D329018B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744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50386" y="598117"/>
            <a:ext cx="8915399" cy="2262781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Предметно- развивающая среда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6189" y="3895595"/>
            <a:ext cx="4788616" cy="1265129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Воспитатель: Седова Е.К.</a:t>
            </a:r>
          </a:p>
          <a:p>
            <a:r>
              <a:rPr lang="ru-RU" sz="2400" b="1" dirty="0"/>
              <a:t> </a:t>
            </a:r>
            <a:r>
              <a:rPr lang="ru-RU" sz="2400" b="1" dirty="0" smtClean="0"/>
              <a:t>                        </a:t>
            </a:r>
            <a:r>
              <a:rPr lang="ru-RU" sz="2400" dirty="0" smtClean="0"/>
              <a:t>                           </a:t>
            </a:r>
          </a:p>
          <a:p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val="3845631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1093" y="3650107"/>
            <a:ext cx="6642359" cy="47095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Уголок «Социально-личностное развитие»</a:t>
            </a:r>
            <a:endParaRPr lang="ru-RU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52361" y="369853"/>
            <a:ext cx="4527615" cy="29758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4425426"/>
            <a:ext cx="8915400" cy="143562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Уголок оснащён играми по социально-эмоциональному и психическому развитию, что способствует представлению о добре и зле, дружбе и взаимопомощи.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7950" y="372369"/>
            <a:ext cx="4460992" cy="297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184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39057" y="3393052"/>
            <a:ext cx="4279727" cy="5667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«Уголок конструирования»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21699" y="4421688"/>
            <a:ext cx="8600578" cy="1439362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Для развития конструктивной детской деятельности оборудован уголок конструирования, который оснащён разнообразными видами конструкторов.</a:t>
            </a:r>
            <a:endParaRPr lang="ru-RU" sz="2000" b="1" dirty="0"/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46913" y="392941"/>
            <a:ext cx="3975363" cy="2726039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1698" y="392941"/>
            <a:ext cx="3634719" cy="2726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97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8457" y="3815658"/>
            <a:ext cx="7707182" cy="5667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Уголок «Изучаем правила дорожного движения»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59607" y="4553742"/>
            <a:ext cx="8915400" cy="172179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Для закрепления знаний у детей о дорожных знаках, правилах дорожного движения в уголке имеются различные игры, наглядные материалы, художественная литература, игрушки различных видов транспортных средств.</a:t>
            </a:r>
            <a:endParaRPr lang="ru-RU" sz="2000" b="1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46913" y="700497"/>
            <a:ext cx="4528094" cy="269695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986" y="634965"/>
            <a:ext cx="3700021" cy="2775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17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43273" y="2764531"/>
            <a:ext cx="2808774" cy="566738"/>
          </a:xfrm>
        </p:spPr>
        <p:txBody>
          <a:bodyPr/>
          <a:lstStyle/>
          <a:p>
            <a:r>
              <a:rPr lang="ru-RU" dirty="0" smtClean="0"/>
              <a:t>Игровая зона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9666" y="270683"/>
            <a:ext cx="3020471" cy="22653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7516" y="270683"/>
            <a:ext cx="3020471" cy="226535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5797" y="3428618"/>
            <a:ext cx="3268208" cy="24511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2282" y="3428618"/>
            <a:ext cx="3243243" cy="243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664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96754" y="3288083"/>
            <a:ext cx="7445853" cy="814191"/>
          </a:xfrm>
        </p:spPr>
        <p:txBody>
          <a:bodyPr>
            <a:normAutofit/>
          </a:bodyPr>
          <a:lstStyle/>
          <a:p>
            <a:r>
              <a:rPr lang="ru-RU" b="1" dirty="0" smtClean="0"/>
              <a:t>«Магазин»                              «Больница»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27207" y="4697262"/>
            <a:ext cx="8915400" cy="136533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Игровая зона оснащена уголками и атрибутами для сюжетно-ролевых игр, подобранных с учётом возрастных и индивидуальных особенностей детей.</a:t>
            </a:r>
            <a:endParaRPr lang="ru-RU" sz="2000" b="1" dirty="0"/>
          </a:p>
        </p:txBody>
      </p:sp>
      <p:pic>
        <p:nvPicPr>
          <p:cNvPr id="18" name="Рисунок 17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2"/>
          <a:stretch/>
        </p:blipFill>
        <p:spPr>
          <a:xfrm>
            <a:off x="7528142" y="237533"/>
            <a:ext cx="3824665" cy="28563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3928" y="237533"/>
            <a:ext cx="3808528" cy="2856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133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86008" y="384443"/>
            <a:ext cx="5361740" cy="3022635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4366" y="3497861"/>
            <a:ext cx="4033381" cy="302503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9205" y="384443"/>
            <a:ext cx="4030180" cy="302263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4276" y="3497861"/>
            <a:ext cx="4041732" cy="3031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39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8770" y="4507481"/>
            <a:ext cx="6141428" cy="5667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«Уголок художественной литературы»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99588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Уголок оснащён познавательной и художественной литературой, что расширяет у детей представления об окружающем мире.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57" b="-5338"/>
          <a:stretch/>
        </p:blipFill>
        <p:spPr>
          <a:xfrm>
            <a:off x="4037805" y="438412"/>
            <a:ext cx="4885150" cy="3645073"/>
          </a:xfrm>
        </p:spPr>
      </p:pic>
    </p:spTree>
    <p:extLst>
      <p:ext uri="{BB962C8B-B14F-4D97-AF65-F5344CB8AC3E}">
        <p14:creationId xmlns:p14="http://schemas.microsoft.com/office/powerpoint/2010/main" val="1338058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5686" y="2943616"/>
            <a:ext cx="4074633" cy="566738"/>
          </a:xfrm>
        </p:spPr>
        <p:txBody>
          <a:bodyPr>
            <a:normAutofit/>
          </a:bodyPr>
          <a:lstStyle/>
          <a:p>
            <a:r>
              <a:rPr lang="ru-RU" b="1" dirty="0" smtClean="0"/>
              <a:t>Уголок «Математика»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205686" y="3900003"/>
            <a:ext cx="3617598" cy="2587348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уголке математики подобраны настольные развивающие игры для формирования у детей математических знаний и представлений.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450827" y="359393"/>
            <a:ext cx="4039177" cy="2584223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431" y="359393"/>
            <a:ext cx="3895594" cy="258422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50827" y="3900003"/>
            <a:ext cx="4039177" cy="258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95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2708" y="4295273"/>
            <a:ext cx="4304881" cy="470485"/>
          </a:xfrm>
        </p:spPr>
        <p:txBody>
          <a:bodyPr>
            <a:noAutofit/>
          </a:bodyPr>
          <a:lstStyle/>
          <a:p>
            <a:r>
              <a:rPr lang="ru-RU" b="1" dirty="0" smtClean="0"/>
              <a:t>Уголок «Развитие речи»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62408" y="5102805"/>
            <a:ext cx="9876665" cy="116564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Уголок оснащён дидактическими играми и материалами направленными на развитие связной речи, активизации словаря, закреплении навыков правильного звукопроизношения.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6327" r="-16327"/>
          <a:stretch/>
        </p:blipFill>
        <p:spPr>
          <a:xfrm>
            <a:off x="6290810" y="463463"/>
            <a:ext cx="6181255" cy="3494762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2409" y="463463"/>
            <a:ext cx="4659683" cy="3494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93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76995" y="3244242"/>
            <a:ext cx="7451421" cy="676405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Уголок «Художественное творчество»</a:t>
            </a:r>
            <a:endParaRPr lang="ru-RU" sz="28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80778" y="3920647"/>
            <a:ext cx="8455069" cy="236741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Целью уголка «Художественное творчество» является формирование творческого потенциала детей,  развитие интереса к изодеятельности, формирование эстетического восприятия, воображения, художественно-творческих способностей, самостоятельности, активности. В этом уголке дети обычно проводят много времени рисуя, создавая поделки из пластилина, вырезая из бумаги и т. Д.</a:t>
            </a:r>
            <a:endParaRPr lang="ru-RU" sz="2000" b="1" dirty="0"/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754114" y="237995"/>
            <a:ext cx="3750499" cy="2730673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4764" y="237995"/>
            <a:ext cx="3640897" cy="2730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014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0050" y="3494762"/>
            <a:ext cx="9000972" cy="651353"/>
          </a:xfrm>
        </p:spPr>
        <p:txBody>
          <a:bodyPr/>
          <a:lstStyle/>
          <a:p>
            <a:r>
              <a:rPr lang="ru-RU" b="1" dirty="0" smtClean="0"/>
              <a:t>Уголок «Музыкальное развитие»              «Театральный уголок»  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0050" y="4709785"/>
            <a:ext cx="8915401" cy="1365338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Уголок музыкального развития способствует формированию интереса к музыке, знакомит с музыкальными инструментами. Рядом расположен театральный уголок, в котором находятся разные виды театров, маски.</a:t>
            </a:r>
            <a:endParaRPr lang="ru-RU" sz="2000" b="1" dirty="0"/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0050" y="458907"/>
            <a:ext cx="3888788" cy="2916591"/>
          </a:xfr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4888" y="458908"/>
            <a:ext cx="3878892" cy="2909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6506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9813" y="513568"/>
            <a:ext cx="5273458" cy="397701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«Уголок физического развития»</a:t>
            </a:r>
            <a:endParaRPr lang="ru-RU" sz="2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89212" y="4697260"/>
            <a:ext cx="8045385" cy="1678488"/>
          </a:xfrm>
        </p:spPr>
        <p:txBody>
          <a:bodyPr>
            <a:normAutofit fontScale="92500" lnSpcReduction="10000"/>
          </a:bodyPr>
          <a:lstStyle/>
          <a:p>
            <a:r>
              <a:rPr lang="ru-RU" sz="2000" b="1" dirty="0" smtClean="0"/>
              <a:t>Целью уголка физического развития является развитие двигательной активности и физических качеств детей. Предметное наполнение уголка применяется в подвижных играх (в группе и на улице), индивидуальной двигательной деятельности, для закрепления основных видов движения, в свободной деятельности детей.</a:t>
            </a:r>
            <a:endParaRPr lang="ru-RU" sz="2000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6025" y="911269"/>
            <a:ext cx="5561034" cy="3557952"/>
          </a:xfrm>
        </p:spPr>
      </p:pic>
    </p:spTree>
    <p:extLst>
      <p:ext uri="{BB962C8B-B14F-4D97-AF65-F5344CB8AC3E}">
        <p14:creationId xmlns:p14="http://schemas.microsoft.com/office/powerpoint/2010/main" val="3404134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2688" y="3309406"/>
            <a:ext cx="3089897" cy="576197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«Уголок природы»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80983" y="4521895"/>
            <a:ext cx="8041713" cy="162838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В уголке природы мы обогащаем представления детей о многообразии природного мира, воспитываем любовь и бережное отношение к природе, приобщаем детей к уходу за растениями.</a:t>
            </a:r>
            <a:endParaRPr lang="ru-RU" sz="2000" b="1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39836" y="392942"/>
            <a:ext cx="3782860" cy="2587126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0984" y="392941"/>
            <a:ext cx="3449501" cy="258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053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4385" y="3206662"/>
            <a:ext cx="2971648" cy="638827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«Уголок природы»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89075" y="4183692"/>
            <a:ext cx="8800592" cy="1677357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Здесь же находятся игры по ознакомлению с окружающим миром, иллюстрации животных и птиц, книги по временам года, природный материал.</a:t>
            </a:r>
            <a:endParaRPr lang="ru-RU" sz="20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9075" y="259184"/>
            <a:ext cx="3479035" cy="260927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054" y="259184"/>
            <a:ext cx="3824613" cy="260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394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45699" y="3208402"/>
            <a:ext cx="5098094" cy="67640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«Уголок экспериментирования»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55102" y="4166578"/>
            <a:ext cx="8267178" cy="906463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Рядом расположен уголок экспериментирования, где дети проводят простейшие опыты.</a:t>
            </a:r>
            <a:endParaRPr lang="ru-RU" sz="2000" b="1" dirty="0"/>
          </a:p>
        </p:txBody>
      </p:sp>
      <p:pic>
        <p:nvPicPr>
          <p:cNvPr id="9" name="Рисунок 8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013577" y="334194"/>
            <a:ext cx="3708702" cy="2592438"/>
          </a:xfr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5101" y="334194"/>
            <a:ext cx="3626369" cy="2592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728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0539" y="3466978"/>
            <a:ext cx="3886743" cy="503373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Уголок «Родная страна»</a:t>
            </a:r>
            <a:endParaRPr lang="ru-RU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42367" y="4360591"/>
            <a:ext cx="8292230" cy="1500459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Уголок «Родная страна» способствует формированию патриотических чувств, знакомит детей с символикой нашей страны, города.</a:t>
            </a:r>
            <a:endParaRPr lang="ru-RU" sz="2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0397" y="195752"/>
            <a:ext cx="3768331" cy="28809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2366" y="195752"/>
            <a:ext cx="3841315" cy="2880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2389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41612" y="4800600"/>
            <a:ext cx="4524942" cy="5667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41612" y="5367338"/>
            <a:ext cx="4524942" cy="4937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156" y="253909"/>
            <a:ext cx="8074424" cy="60558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51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417</TotalTime>
  <Words>423</Words>
  <Application>Microsoft Office PowerPoint</Application>
  <PresentationFormat>Широкоэкранный</PresentationFormat>
  <Paragraphs>32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Легкий дым</vt:lpstr>
      <vt:lpstr>Предметно- развивающая среда</vt:lpstr>
      <vt:lpstr>Уголок «Художественное творчество»</vt:lpstr>
      <vt:lpstr>Уголок «Музыкальное развитие»              «Театральный уголок»  </vt:lpstr>
      <vt:lpstr>«Уголок физического развития»</vt:lpstr>
      <vt:lpstr>«Уголок природы»</vt:lpstr>
      <vt:lpstr>«Уголок природы»</vt:lpstr>
      <vt:lpstr>«Уголок экспериментирования»</vt:lpstr>
      <vt:lpstr>Уголок «Родная страна»</vt:lpstr>
      <vt:lpstr>Презентация PowerPoint</vt:lpstr>
      <vt:lpstr>Уголок «Социально-личностное развитие»</vt:lpstr>
      <vt:lpstr>«Уголок конструирования»</vt:lpstr>
      <vt:lpstr>Уголок «Изучаем правила дорожного движения»</vt:lpstr>
      <vt:lpstr>Игровая зона</vt:lpstr>
      <vt:lpstr>«Магазин»                              «Больница»</vt:lpstr>
      <vt:lpstr>Презентация PowerPoint</vt:lpstr>
      <vt:lpstr>«Уголок художественной литературы»</vt:lpstr>
      <vt:lpstr>Уголок «Математика»</vt:lpstr>
      <vt:lpstr>Уголок «Развитие речи»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 развивающая среда</dc:title>
  <dc:creator>Андрей</dc:creator>
  <cp:lastModifiedBy>Андрей Седов</cp:lastModifiedBy>
  <cp:revision>38</cp:revision>
  <dcterms:created xsi:type="dcterms:W3CDTF">2013-05-27T19:19:05Z</dcterms:created>
  <dcterms:modified xsi:type="dcterms:W3CDTF">2020-01-05T10:37:23Z</dcterms:modified>
</cp:coreProperties>
</file>