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4BFC0-C9EB-47D0-AA68-34689521DEF7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AE4FB-C657-4925-98BB-503357537F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ротков\Pictures\Презентация _Игровые технологии в ДОУ__files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3428992" y="4286256"/>
            <a:ext cx="4714908" cy="107157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Воспитатель : Короткова Е.Л.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Коротков\Pictures\Презентация _Игровые технологии в ДОУ__files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Коротков\Pictures\Презентация _Игровые технологии в ДОУ__files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ротков\Pictures\Презентация _Игровые технологии в ДОУ__files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ротков\Pictures\Презентация _Игровые технологии в ДОУ__files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ротков\Pictures\Презентация _Игровые технологии в ДОУ__files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и по запросу фон для презентаций оранжев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357166"/>
            <a:ext cx="335758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Творческие игры.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357166"/>
            <a:ext cx="335758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Игры с правилами.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7224" y="1214422"/>
            <a:ext cx="3500462" cy="4643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Режиссёрские.</a:t>
            </a:r>
          </a:p>
          <a:p>
            <a:pPr algn="ctr"/>
            <a:r>
              <a:rPr lang="ru-RU" sz="2800" dirty="0" smtClean="0"/>
              <a:t>Сюжетно ролевые.</a:t>
            </a:r>
          </a:p>
          <a:p>
            <a:pPr algn="ctr"/>
            <a:r>
              <a:rPr lang="ru-RU" sz="2800" dirty="0" smtClean="0"/>
              <a:t>Театрализованные.</a:t>
            </a:r>
          </a:p>
          <a:p>
            <a:pPr algn="ctr"/>
            <a:r>
              <a:rPr lang="ru-RU" sz="2800" dirty="0" smtClean="0"/>
              <a:t>Игры со строительным  материалом.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1214422"/>
            <a:ext cx="3500462" cy="4643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Подвижные игры.</a:t>
            </a:r>
          </a:p>
          <a:p>
            <a:pPr algn="ctr"/>
            <a:r>
              <a:rPr lang="ru-RU" sz="2800" dirty="0" smtClean="0"/>
              <a:t>Дидактические игры.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фон для презентаций оранжев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500042"/>
            <a:ext cx="55007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Игра — ведущий вид деятельности дошкольника. В сюжетно-ролевых играх отражаются представления детей об окружающем мире, взаимоотношениях и профессиональных обязанностях людей. Ребёнок переносится из повседневной рутины: примеряет интересную роль, использует образы памяти и фантазию для действия в придуманной ситуации. Сюжетно-ролевая игра не только развлекает ребёнка, но и является элементом образовательного процесса в детском саду.</a:t>
            </a:r>
          </a:p>
        </p:txBody>
      </p:sp>
      <p:pic>
        <p:nvPicPr>
          <p:cNvPr id="18438" name="Picture 6" descr="Картинки по запросу картинки на тему сюжетно ролевые игры в до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000504"/>
            <a:ext cx="438117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Коротков\Pictures\Презентация _Игровые технологии в ДОУ__file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Коротков\Pictures\Презентация _Игровые технологии в ДОУ__files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Коротков\Pictures\Презентация _Игровые технологии в ДОУ__files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71480"/>
            <a:ext cx="7000924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Разновидности театрализованных игр.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Коротков</dc:creator>
  <cp:lastModifiedBy>Коротков</cp:lastModifiedBy>
  <cp:revision>4</cp:revision>
  <dcterms:created xsi:type="dcterms:W3CDTF">2020-01-05T15:38:48Z</dcterms:created>
  <dcterms:modified xsi:type="dcterms:W3CDTF">2020-01-05T16:14:42Z</dcterms:modified>
</cp:coreProperties>
</file>