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58" r:id="rId4"/>
    <p:sldId id="261" r:id="rId5"/>
    <p:sldId id="259" r:id="rId6"/>
    <p:sldId id="256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60672" cy="460480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/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Беседа с учащимися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Тема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Милосердие и сострадание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Цели</a:t>
            </a:r>
            <a:r>
              <a:rPr lang="ru-RU" sz="2700" dirty="0" smtClean="0">
                <a:solidFill>
                  <a:srgbClr val="002060"/>
                </a:solidFill>
              </a:rPr>
              <a:t>: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развитие у детей чувства милосердия и сострадания; </a:t>
            </a:r>
            <a:r>
              <a:rPr lang="ru-RU" sz="2400" b="1" i="1" dirty="0" smtClean="0">
                <a:solidFill>
                  <a:srgbClr val="002060"/>
                </a:solidFill>
              </a:rPr>
              <a:t>воспитание </a:t>
            </a:r>
            <a:r>
              <a:rPr lang="ru-RU" sz="2400" b="1" i="1" dirty="0" smtClean="0">
                <a:solidFill>
                  <a:srgbClr val="002060"/>
                </a:solidFill>
              </a:rPr>
              <a:t>гуманных чувств.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054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дети инвалиды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43" y="-1107504"/>
            <a:ext cx="10782300" cy="810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23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дети инвалиды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9001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017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85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дети инвалиды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5" y="325076"/>
            <a:ext cx="5305548" cy="641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36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9"/>
            <a:ext cx="86409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этот момент Женя увидела на лавочке мальчика с веселыми, но смирными глазами. Девочка предложила ему поиграть в салки, однако Витя ответил, что он хромой. Действительно, башмак на его ноге был с довольно толстой подошвой. «Как жаль», — заметила героиня. А мальчик добавил, что это на всю жизнь и ничего изменить нельзя. «Ах, какие пустяки!» — проговорила Женя и достала свой цветик-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семицветик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Женя  бережно оторвала седьмой лепесток, счастливым голосом произнесла заветные слова и добавила: «Вели, чтобы Витя был здоров!» В тот же момент дети стали весело играть в салки, и мальчик бегал так хорошо, что Женя, как ни старалась, не могла его догнать.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752346"/>
            <a:ext cx="2304256" cy="242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159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5846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                     </a:t>
            </a:r>
            <a:r>
              <a:rPr lang="ru-RU" sz="3600" b="1" u="sng" dirty="0" smtClean="0">
                <a:solidFill>
                  <a:srgbClr val="7030A0"/>
                </a:solidFill>
              </a:rPr>
              <a:t>Домашнее задание</a:t>
            </a:r>
            <a:r>
              <a:rPr lang="ru-RU" sz="3600" dirty="0">
                <a:solidFill>
                  <a:srgbClr val="7030A0"/>
                </a:solidFill>
              </a:rPr>
              <a:t/>
            </a:r>
            <a:br>
              <a:rPr lang="ru-RU" sz="3600" dirty="0">
                <a:solidFill>
                  <a:srgbClr val="7030A0"/>
                </a:solidFill>
              </a:rPr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800" dirty="0" smtClean="0">
                <a:solidFill>
                  <a:srgbClr val="002060"/>
                </a:solidFill>
              </a:rPr>
              <a:t> - Нарисовать </a:t>
            </a:r>
            <a:r>
              <a:rPr lang="ru-RU" sz="2800" dirty="0">
                <a:solidFill>
                  <a:srgbClr val="002060"/>
                </a:solidFill>
              </a:rPr>
              <a:t>рисунок </a:t>
            </a:r>
            <a:r>
              <a:rPr lang="ru-RU" sz="2800" dirty="0" smtClean="0">
                <a:solidFill>
                  <a:srgbClr val="002060"/>
                </a:solidFill>
              </a:rPr>
              <a:t>по теме</a:t>
            </a:r>
          </a:p>
          <a:p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                                       </a:t>
            </a:r>
            <a:r>
              <a:rPr lang="ru-RU" sz="2800" dirty="0" smtClean="0">
                <a:solidFill>
                  <a:srgbClr val="002060"/>
                </a:solidFill>
              </a:rPr>
              <a:t>“Улица </a:t>
            </a:r>
            <a:r>
              <a:rPr lang="ru-RU" sz="2800" dirty="0">
                <a:solidFill>
                  <a:srgbClr val="002060"/>
                </a:solidFill>
              </a:rPr>
              <a:t>добра”.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- Написать сочинение – рассуждение по теме “Спешите стать милосердным”.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- Найти рассказы писателей о добрых поступках людей, приготовить краткий пересказ.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- Сделать доброе дело. </a:t>
            </a:r>
            <a:br>
              <a:rPr lang="ru-RU" sz="2800" dirty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1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180</TotalTime>
  <Words>135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Аптека</vt:lpstr>
      <vt:lpstr>  Беседа с учащимися   Тема  Милосердие и сострадание  Цели: развитие у детей чувства милосердия и сострадания; воспитание гуманных чувств.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8</cp:revision>
  <dcterms:created xsi:type="dcterms:W3CDTF">2018-02-28T18:35:04Z</dcterms:created>
  <dcterms:modified xsi:type="dcterms:W3CDTF">2018-03-11T11:15:54Z</dcterms:modified>
</cp:coreProperties>
</file>