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72" r:id="rId6"/>
    <p:sldId id="274" r:id="rId7"/>
    <p:sldId id="260" r:id="rId8"/>
    <p:sldId id="261" r:id="rId9"/>
    <p:sldId id="275" r:id="rId10"/>
    <p:sldId id="262" r:id="rId11"/>
    <p:sldId id="263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64" r:id="rId22"/>
    <p:sldId id="285" r:id="rId23"/>
    <p:sldId id="286" r:id="rId24"/>
    <p:sldId id="287" r:id="rId25"/>
    <p:sldId id="288" r:id="rId26"/>
    <p:sldId id="271" r:id="rId27"/>
    <p:sldId id="273" r:id="rId28"/>
    <p:sldId id="26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A50021"/>
    <a:srgbClr val="008000"/>
    <a:srgbClr val="66006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048339"/>
      </p:ext>
    </p:extLst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683367"/>
      </p:ext>
    </p:extLst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0223"/>
      </p:ext>
    </p:extLst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035366"/>
      </p:ext>
    </p:extLst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471912"/>
      </p:ext>
    </p:extLst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78286"/>
      </p:ext>
    </p:extLst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365815"/>
      </p:ext>
    </p:extLst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690"/>
      </p:ext>
    </p:extLst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97057"/>
      </p:ext>
    </p:extLst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658284"/>
      </p:ext>
    </p:extLst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81159"/>
      </p:ext>
    </p:extLst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4A3CB-AB28-485A-90C4-5D090A0CEA1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46E2C-2170-4F64-8931-683288780A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89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571612"/>
            <a:ext cx="72866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Мастер-класс для педагогов</a:t>
            </a:r>
            <a:endParaRPr lang="ru-RU" sz="3600" b="1" i="1" dirty="0" smtClean="0"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>
                <a:solidFill>
                  <a:srgbClr val="FF0000"/>
                </a:solidFill>
              </a:rPr>
              <a:t>Творчество без границ</a:t>
            </a:r>
            <a:r>
              <a:rPr lang="ru-RU" sz="3600" b="1" i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endParaRPr lang="ru-RU" sz="3600" b="1" i="1" dirty="0" smtClean="0">
              <a:solidFill>
                <a:srgbClr val="FF0000"/>
              </a:solidFill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3600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3600" b="1" i="1" dirty="0" smtClean="0"/>
              <a:t>жидким </a:t>
            </a:r>
            <a:r>
              <a:rPr lang="ru-RU" sz="3600" b="1" i="1" dirty="0"/>
              <a:t>акрилом</a:t>
            </a:r>
            <a:r>
              <a:rPr lang="ru-RU" sz="3600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)</a:t>
            </a:r>
            <a:endParaRPr lang="ru-RU" sz="3600" b="1" i="1" dirty="0" smtClean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Подготовила: воспитатель </a:t>
            </a:r>
            <a:endParaRPr lang="ru-RU" sz="2800" b="1" i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800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ысшей квалификационной </a:t>
            </a:r>
            <a:r>
              <a:rPr lang="ru-RU" sz="2800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категории </a:t>
            </a:r>
            <a:endParaRPr lang="ru-RU" sz="2800" b="1" i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Елизарова И.С.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cs typeface="Times New Roman" pitchFamily="18" charset="0"/>
              </a:rPr>
              <a:t>МБДОУ – детский сад № 95 города Орла</a:t>
            </a:r>
            <a:endParaRPr lang="ru-RU" sz="2800" b="1" i="1" dirty="0" smtClean="0">
              <a:cs typeface="Arial" pitchFamily="34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 flipH="1">
            <a:off x="7772400" y="5572140"/>
            <a:ext cx="85748" cy="666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778301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Добрый день! Сегодня хочу поделиться своим опытом заливки жидким акрилом.  фото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92" b="7898"/>
          <a:stretch/>
        </p:blipFill>
        <p:spPr bwMode="auto">
          <a:xfrm>
            <a:off x="1259632" y="476672"/>
            <a:ext cx="7056784" cy="5703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642918"/>
            <a:ext cx="814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716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рисования жидким акрилом:</a:t>
            </a:r>
            <a:endParaRPr lang="ru-RU" sz="32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i.ytimg.com/vi/pT1pZ7xrT2g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" r="3056" b="15394"/>
          <a:stretch/>
        </p:blipFill>
        <p:spPr bwMode="auto">
          <a:xfrm>
            <a:off x="251521" y="941941"/>
            <a:ext cx="8647372" cy="5583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642918"/>
            <a:ext cx="814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716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рисования жидким акрилом:</a:t>
            </a:r>
            <a:endParaRPr lang="ru-RU" sz="32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chel.kassy.ru/media/08/087561550dbc35f1e64f4917872f01de-243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473523" cy="5270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537726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642918"/>
            <a:ext cx="814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716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рисования жидким акрилом:</a:t>
            </a:r>
            <a:endParaRPr lang="ru-RU" sz="32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i.ytimg.com/vi/4joNHKbBotg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" t="21131" r="6209"/>
          <a:stretch/>
        </p:blipFill>
        <p:spPr bwMode="auto">
          <a:xfrm>
            <a:off x="449942" y="1196752"/>
            <a:ext cx="8229601" cy="53503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671045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642918"/>
            <a:ext cx="814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716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рисования жидким акрилом:</a:t>
            </a:r>
            <a:endParaRPr lang="ru-RU" sz="32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Acrylic Pouring String Pull Abstract Floral Painting - YouTub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5" b="13002"/>
          <a:stretch/>
        </p:blipFill>
        <p:spPr bwMode="auto">
          <a:xfrm>
            <a:off x="0" y="928830"/>
            <a:ext cx="4223015" cy="3840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.ytimg.com/vi/ZahhM0pEZw0/maxresdefaul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4" t="2793" r="12040"/>
          <a:stretch/>
        </p:blipFill>
        <p:spPr bwMode="auto">
          <a:xfrm>
            <a:off x="3577703" y="2348880"/>
            <a:ext cx="5184577" cy="42025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998181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642918"/>
            <a:ext cx="814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716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рисования жидким акрилом:</a:t>
            </a:r>
            <a:endParaRPr lang="ru-RU" sz="32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6" name="Picture 6" descr="http://www.nashart.com.ua/ru/wp-content/uploads/2018/10/P_20180926_153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-18721388"/>
            <a:ext cx="2350800" cy="417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i.pinimg.com/originals/b5/41/45/b541456a3e33983bd47ca95ad921695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5" r="18668"/>
          <a:stretch/>
        </p:blipFill>
        <p:spPr bwMode="auto">
          <a:xfrm>
            <a:off x="1027010" y="1124744"/>
            <a:ext cx="7056784" cy="49960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657772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642918"/>
            <a:ext cx="814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716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рисования жидким акрилом:</a:t>
            </a:r>
            <a:endParaRPr lang="ru-RU" sz="32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6" name="Picture 6" descr="http://www.nashart.com.ua/ru/wp-content/uploads/2018/10/P_20180926_153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-18721388"/>
            <a:ext cx="2350800" cy="417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i.ytimg.com/vi/P_8fS_0IKQ8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18" y="992913"/>
            <a:ext cx="8638121" cy="54957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836007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642918"/>
            <a:ext cx="814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716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рисования жидким акрилом:</a:t>
            </a:r>
            <a:endParaRPr lang="ru-RU" sz="32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6" name="Picture 6" descr="http://www.nashart.com.ua/ru/wp-content/uploads/2018/10/P_20180926_153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-18721388"/>
            <a:ext cx="2350800" cy="417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 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" t="25770" r="7468" b="25417"/>
          <a:stretch/>
        </p:blipFill>
        <p:spPr bwMode="auto">
          <a:xfrm>
            <a:off x="214363" y="1988840"/>
            <a:ext cx="4645669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(19)Fluid Art Custom Colors Colander Pour Technique Series Part 1 - YouTub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61" b="13904"/>
          <a:stretch/>
        </p:blipFill>
        <p:spPr bwMode="auto">
          <a:xfrm>
            <a:off x="4860032" y="1440872"/>
            <a:ext cx="4032448" cy="37163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223216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642918"/>
            <a:ext cx="814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716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рисования жидким акрилом:</a:t>
            </a:r>
            <a:endParaRPr lang="ru-RU" sz="32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6" name="Picture 6" descr="http://www.nashart.com.ua/ru/wp-content/uploads/2018/10/P_20180926_153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-18721388"/>
            <a:ext cx="2350800" cy="417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 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73"/>
          <a:stretch/>
        </p:blipFill>
        <p:spPr bwMode="auto">
          <a:xfrm>
            <a:off x="268284" y="1196752"/>
            <a:ext cx="3799660" cy="5287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 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40"/>
          <a:stretch/>
        </p:blipFill>
        <p:spPr bwMode="auto">
          <a:xfrm>
            <a:off x="4604200" y="1556792"/>
            <a:ext cx="3744416" cy="4399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278514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642918"/>
            <a:ext cx="814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716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рисования жидким акрилом:</a:t>
            </a:r>
            <a:endParaRPr lang="ru-RU" sz="32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6" name="Picture 6" descr="http://www.nashart.com.ua/ru/wp-content/uploads/2018/10/P_20180926_153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-18721388"/>
            <a:ext cx="2350800" cy="417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92843"/>
            <a:ext cx="7632848" cy="53442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930879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85918" y="4929198"/>
            <a:ext cx="628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66"/>
                </a:solidFill>
              </a:rPr>
              <a:t>Чем больше мастерства в детской руке, тем умнее ребенок". </a:t>
            </a:r>
          </a:p>
          <a:p>
            <a:pPr algn="r"/>
            <a:r>
              <a:rPr lang="ru-RU" sz="2400" b="1" i="1" dirty="0" smtClean="0">
                <a:solidFill>
                  <a:srgbClr val="000066"/>
                </a:solidFill>
              </a:rPr>
              <a:t>В. А. Сухомлинский.</a:t>
            </a:r>
            <a:endParaRPr lang="ru-RU" sz="2400" b="1" i="1" dirty="0">
              <a:solidFill>
                <a:srgbClr val="000066"/>
              </a:solidFill>
            </a:endParaRPr>
          </a:p>
        </p:txBody>
      </p:sp>
      <p:pic>
        <p:nvPicPr>
          <p:cNvPr id="1026" name="Picture 2" descr="https://verrocchio.kh.ua/wp-content/uploads/2018/08/master-klass-po-risovaniyu-360x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7056784" cy="4296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71671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642918"/>
            <a:ext cx="814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716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рисования жидким акрилом:</a:t>
            </a:r>
            <a:endParaRPr lang="ru-RU" sz="32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6" name="Picture 6" descr="http://www.nashart.com.ua/ru/wp-content/uploads/2018/10/P_20180926_153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-18721388"/>
            <a:ext cx="2350800" cy="417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s://i.ytimg.com/vi/_PWdqYzJ5dg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39" y="941941"/>
            <a:ext cx="8710849" cy="56016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46833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(Fluid350) Техника расчески с силиконом. Акриловое литье! - YouTub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2" b="12929"/>
          <a:stretch/>
        </p:blipFill>
        <p:spPr bwMode="auto">
          <a:xfrm>
            <a:off x="202044" y="282380"/>
            <a:ext cx="8690436" cy="6314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cs-msk-fd-4.ykt2.ru/media/upload/video/2019/03/21/fc71976eeeb5b33cff6a5d52c8f78f6f/preview/previe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39"/>
          <a:stretch/>
        </p:blipFill>
        <p:spPr bwMode="auto">
          <a:xfrm>
            <a:off x="179512" y="260649"/>
            <a:ext cx="8712968" cy="63709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141301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KING ART N 44 ALLA DERIVA - YouTub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0" b="12129"/>
          <a:stretch/>
        </p:blipFill>
        <p:spPr bwMode="auto">
          <a:xfrm>
            <a:off x="251520" y="221672"/>
            <a:ext cx="8722659" cy="6375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153430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ouring - Mi Primera Experiencia con Acrílicos Fluidos. ???? Acrylic Pouring en español - YouTube #painting #painting #acrilic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9" b="12395"/>
          <a:stretch/>
        </p:blipFill>
        <p:spPr bwMode="auto">
          <a:xfrm>
            <a:off x="251520" y="404664"/>
            <a:ext cx="8640960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831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58" y="318010"/>
            <a:ext cx="4165618" cy="6257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s://i.pinimg.com/736x/eb/53/bc/eb53bcc056db3fa75a222ce1069e23f5--abstract-art-tutorials-abstract-art-techniqu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836" y="1412776"/>
            <a:ext cx="4572000" cy="3429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901038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779912" y="8729"/>
            <a:ext cx="5078368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Детям очень нравятся нетрадиционные способы рисования. Это способствует развитию творческого мышления, воображения,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креативности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расширению представлений об окружающем мире и, как и обычное рисование, развивает мелкую моторику руки, тренирует мышцы кисти руки, готовит руку к письму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1506" name="Picture 2" descr="https://kzngo.ru/images/eventsch/a99699429566899/60453e3256874d6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6" y="836712"/>
            <a:ext cx="3624337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s://ppt4web.ru/images/1345/33298/640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ppt4web.ru/images/1345/33298/640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2" name="Picture 6" descr="https://ppt4web.ru/images/1345/33298/640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85794"/>
            <a:ext cx="7643866" cy="4857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5852" y="2000240"/>
            <a:ext cx="628654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600" b="1" dirty="0" smtClean="0">
                <a:ln w="10541" cmpd="sng">
                  <a:solidFill>
                    <a:srgbClr val="0033CC"/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8000" b="1" i="0" u="none" strike="noStrike" normalizeH="0" baseline="0" dirty="0" smtClean="0">
              <a:ln w="10541" cmpd="sng">
                <a:solidFill>
                  <a:srgbClr val="0033CC"/>
                </a:solidFill>
                <a:prstDash val="solid"/>
              </a:ln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778301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42844" y="214290"/>
            <a:ext cx="8858312" cy="66018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Актуальность: </a:t>
            </a:r>
            <a:endParaRPr lang="ru-RU" b="1" i="1" dirty="0" smtClean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 настоящее время государство выдвигает особые требования к системе дошкольного образования, целью которого является воспитание творческого, свободного, обладающего способностью эффективно и нестандартно решать различные жизненные проблемы, ребенка. Актуальность развития творческих способностей детей всегда была и есть ориентирующей в развитии познавательных процессов.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 Федеральном государственном образовательном стандарте отводится немаловажная роль художественно-эстетическому развитию дошкольника. В этой образовательной области решается широкий круг задач: — развитие творческого потенциала ребенка; — развитие образного, ассоциативного мышления; — развитие самостоятельности и творческой активности.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Каждый педагог индивидуально подбирает формы и методы для реализации данного направления с учетом индивидуальных особенностей каждого ребенка.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42844" y="285728"/>
            <a:ext cx="4357718" cy="388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71472" y="428604"/>
            <a:ext cx="35719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Термин 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нетрадиционный»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подразумевает использование новых материалов, инструментов, способов рисования, которые не являются общепринятыми в педагогической практике образовательных учреждений.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050" name="Picture 2" descr="http://jeell.ru/storage/photo-for-main-reviews/import/master-klass-po-risovaniyu-na-vode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2" r="12350"/>
          <a:stretch/>
        </p:blipFill>
        <p:spPr bwMode="auto">
          <a:xfrm>
            <a:off x="4143372" y="428604"/>
            <a:ext cx="4823789" cy="5960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091847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39336" cy="114355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sz="28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 </a:t>
            </a:r>
            <a:r>
              <a:rPr lang="ru-RU" sz="2800" b="1" i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Fluid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endParaRPr lang="ru-RU" sz="28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5114932" cy="51260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Флюид Арт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рисования </a:t>
            </a:r>
            <a:r>
              <a:rPr lang="ru-RU" sz="24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жидким акрилом, с английского переводится как жидкое искусство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2400" b="1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4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Флюид Арт  – один из наиболее популярных видов современного творчества. </a:t>
            </a:r>
            <a:endParaRPr lang="ru-RU" sz="2400" b="1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</a:t>
            </a:r>
            <a:r>
              <a:rPr lang="ru-RU" sz="24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относительно новая форма искусства берет свое начало в США и с каждым днем находит новых последователей по всему миру. </a:t>
            </a:r>
            <a:endParaRPr lang="ru-RU" sz="24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siversart.ru/wp-content/uploads/2019/04/342b8683-5552-42b5-b79e-650e0df830e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92692"/>
            <a:ext cx="3237204" cy="49750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6768752" cy="5400600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Прекрасно подходит для начинающих. </a:t>
            </a:r>
            <a:endParaRPr lang="ru-RU" sz="2400" b="1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большого количества инструментов и материалов.</a:t>
            </a:r>
          </a:p>
          <a:p>
            <a:r>
              <a:rPr lang="ru-RU" sz="24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отнимает много времени. </a:t>
            </a:r>
            <a:endParaRPr lang="ru-RU" sz="2400" b="1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</a:t>
            </a:r>
            <a:r>
              <a:rPr lang="ru-RU" sz="24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границ для творчества и фантазии. </a:t>
            </a:r>
            <a:endParaRPr lang="ru-RU" sz="2400" b="1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</a:t>
            </a:r>
            <a:r>
              <a:rPr lang="ru-RU" sz="24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endParaRPr lang="ru-RU" sz="24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548680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Fluid</a:t>
            </a:r>
            <a:r>
              <a:rPr lang="ru-RU" sz="40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err="1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ru-RU" sz="40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4000" dirty="0"/>
          </a:p>
        </p:txBody>
      </p:sp>
      <p:pic>
        <p:nvPicPr>
          <p:cNvPr id="4098" name="Picture 2" descr="https://www.cocukyeri.com/upload/activity/image/e17774b9-7022-4c79-95e6-28ef66fc89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712" y="3212976"/>
            <a:ext cx="4740943" cy="3191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489240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88640"/>
            <a:ext cx="824957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4800" dirty="0" smtClean="0">
                <a:solidFill>
                  <a:srgbClr val="000066"/>
                </a:solidFill>
                <a:latin typeface="Monotype Corsiva" pitchFamily="66" charset="0"/>
              </a:rPr>
              <a:t>Для рисования </a:t>
            </a:r>
            <a:r>
              <a:rPr lang="ru-RU" sz="4800" dirty="0" smtClean="0">
                <a:solidFill>
                  <a:srgbClr val="000066"/>
                </a:solidFill>
                <a:latin typeface="Monotype Corsiva" pitchFamily="66" charset="0"/>
              </a:rPr>
              <a:t>жидким акрилом понадобится: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0066"/>
                </a:solidFill>
                <a:latin typeface="Monotype Corsiva" pitchFamily="66" charset="0"/>
              </a:rPr>
              <a:t>Клей ПВА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0066"/>
                </a:solidFill>
                <a:latin typeface="Monotype Corsiva" pitchFamily="66" charset="0"/>
              </a:rPr>
              <a:t>А</a:t>
            </a:r>
            <a:r>
              <a:rPr lang="ru-RU" sz="3200" dirty="0" smtClean="0">
                <a:solidFill>
                  <a:srgbClr val="000066"/>
                </a:solidFill>
                <a:latin typeface="Monotype Corsiva" pitchFamily="66" charset="0"/>
              </a:rPr>
              <a:t>криловая краска и колеры</a:t>
            </a:r>
            <a:endParaRPr lang="ru-RU" sz="3200" dirty="0" smtClean="0">
              <a:solidFill>
                <a:srgbClr val="000066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0066"/>
                </a:solidFill>
                <a:latin typeface="Monotype Corsiva" pitchFamily="66" charset="0"/>
              </a:rPr>
              <a:t>Холст на подрамнике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0066"/>
                </a:solidFill>
                <a:latin typeface="Monotype Corsiva" pitchFamily="66" charset="0"/>
              </a:rPr>
              <a:t>Лодки и деревянные палочки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0066"/>
                </a:solidFill>
                <a:latin typeface="Monotype Corsiva" pitchFamily="66" charset="0"/>
              </a:rPr>
              <a:t>ВОДА</a:t>
            </a:r>
          </a:p>
          <a:p>
            <a:endParaRPr lang="ru-RU" sz="3200" dirty="0" smtClean="0">
              <a:solidFill>
                <a:srgbClr val="000066"/>
              </a:solidFill>
              <a:latin typeface="Monotype Corsiva" pitchFamily="66" charset="0"/>
            </a:endParaRPr>
          </a:p>
          <a:p>
            <a:endParaRPr lang="ru-RU" sz="4000" dirty="0" smtClean="0">
              <a:solidFill>
                <a:srgbClr val="000066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Добрый день! Сегодня хочу поделиться своим опытом заливки жидким акрилом.  фото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62" b="10404"/>
          <a:stretch/>
        </p:blipFill>
        <p:spPr bwMode="auto">
          <a:xfrm>
            <a:off x="4171707" y="3645024"/>
            <a:ext cx="4657725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285728"/>
            <a:ext cx="8572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n w="10541" cmpd="sng">
                <a:solidFill>
                  <a:srgbClr val="0033CC"/>
                </a:solidFill>
                <a:prstDash val="solid"/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42852"/>
            <a:ext cx="4790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              </a:t>
            </a:r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Процесс  рисования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655060"/>
            <a:ext cx="4213702" cy="590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одноразовых ложек, наливаем по стаканчикам краску, клей ПВА и </a:t>
            </a: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воду. Затем, при </a:t>
            </a: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деревянной палочки подкрашиваем , краски в стаканах, цветными колерами. </a:t>
            </a:r>
            <a:endParaRPr lang="ru-RU" sz="2000" b="1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Потом берем один стаканчик побольше, и в него сливаем краску из маленьких, в хаотичном порядке</a:t>
            </a: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Холст устанавливаем на подставку </a:t>
            </a: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</a:pPr>
            <a:endParaRPr lang="ru-RU" sz="1600" b="1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Добрый день! Сегодня хочу поделиться своим опытом заливки жидким акрилом.  фото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75" r="5769" b="10404"/>
          <a:stretch/>
        </p:blipFill>
        <p:spPr bwMode="auto">
          <a:xfrm>
            <a:off x="62146" y="67698"/>
            <a:ext cx="3014454" cy="2281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Добрый день! Сегодня хочу поделиться своим опытом заливки жидким акрилом.  фото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9" b="9827"/>
          <a:stretch/>
        </p:blipFill>
        <p:spPr bwMode="auto">
          <a:xfrm>
            <a:off x="1569373" y="2060198"/>
            <a:ext cx="2873970" cy="23769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Добрый день! Сегодня хочу поделиться своим опытом заливки жидким акрилом.  фото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7" t="8868" r="13194" b="9538"/>
          <a:stretch/>
        </p:blipFill>
        <p:spPr bwMode="auto">
          <a:xfrm>
            <a:off x="186332" y="4197268"/>
            <a:ext cx="3041817" cy="2359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285728"/>
            <a:ext cx="8572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n w="10541" cmpd="sng">
                <a:solidFill>
                  <a:srgbClr val="0033CC"/>
                </a:solidFill>
                <a:prstDash val="solid"/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5" y="642918"/>
            <a:ext cx="4070256" cy="539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49263" algn="just">
              <a:lnSpc>
                <a:spcPct val="120000"/>
              </a:lnSpc>
              <a:spcBef>
                <a:spcPct val="0"/>
              </a:spcBef>
            </a:pPr>
            <a:r>
              <a:rPr lang="ru-RU" sz="3200" b="1" dirty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rgbClr val="0000FF"/>
                </a:solidFill>
                <a:latin typeface="Monotype Corsiva" pitchFamily="66" charset="0"/>
              </a:rPr>
              <a:t>Процесс  рисования</a:t>
            </a:r>
            <a:endParaRPr lang="ru-RU" sz="2800" b="1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49263" algn="just">
              <a:lnSpc>
                <a:spcPct val="150000"/>
              </a:lnSpc>
              <a:spcBef>
                <a:spcPct val="0"/>
              </a:spcBef>
            </a:pP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Стаканчик </a:t>
            </a: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переворачиваем на холст</a:t>
            </a: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449263" algn="just">
              <a:lnSpc>
                <a:spcPct val="150000"/>
              </a:lnSpc>
              <a:spcBef>
                <a:spcPct val="0"/>
              </a:spcBef>
            </a:pP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Стаканчик поднимается, и краска растекается по холсту. Холст наклоняем, краска течет. Гоняем краску, пока она не покроет всю площадь</a:t>
            </a: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449263" algn="just">
              <a:lnSpc>
                <a:spcPct val="150000"/>
              </a:lnSpc>
              <a:spcBef>
                <a:spcPct val="0"/>
              </a:spcBef>
            </a:pP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готова. Ждем полного высыхания.</a:t>
            </a:r>
            <a:endParaRPr lang="ru-RU" sz="2000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49263" algn="just">
              <a:lnSpc>
                <a:spcPct val="150000"/>
              </a:lnSpc>
              <a:spcBef>
                <a:spcPct val="0"/>
              </a:spcBef>
            </a:pPr>
            <a:endParaRPr lang="ru-RU" sz="2400" b="1" dirty="0" smtClean="0">
              <a:solidFill>
                <a:srgbClr val="000066"/>
              </a:solidFill>
              <a:latin typeface="Monotype Corsiva" pitchFamily="66" charset="0"/>
            </a:endParaRPr>
          </a:p>
        </p:txBody>
      </p:sp>
      <p:pic>
        <p:nvPicPr>
          <p:cNvPr id="14" name="Рисунок 13" descr="Добрый день! Сегодня хочу поделиться своим опытом заливки жидким акрилом.  фото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7" t="8176" r="12937" b="11503"/>
          <a:stretch/>
        </p:blipFill>
        <p:spPr bwMode="auto">
          <a:xfrm>
            <a:off x="133319" y="7640"/>
            <a:ext cx="3358561" cy="2125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Добрый день! Сегодня хочу поделиться своим опытом заливки жидким акрилом.  фото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1" t="9748" r="12442" b="11272"/>
          <a:stretch/>
        </p:blipFill>
        <p:spPr bwMode="auto">
          <a:xfrm>
            <a:off x="990137" y="2037579"/>
            <a:ext cx="3581863" cy="2602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Добрый день! Сегодня хочу поделиться своим опытом заливки жидким акрилом.  фото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0" t="7985" r="13068" b="9723"/>
          <a:stretch/>
        </p:blipFill>
        <p:spPr bwMode="auto">
          <a:xfrm>
            <a:off x="0" y="4145924"/>
            <a:ext cx="3366654" cy="2712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78029992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2470</TotalTime>
  <Words>326</Words>
  <Application>Microsoft Office PowerPoint</Application>
  <PresentationFormat>Экран (4:3)</PresentationFormat>
  <Paragraphs>62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Рисование в технике  Fluid Art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«ИЗО – 3»</dc:title>
  <dc:creator>Ольга Михайловна</dc:creator>
  <cp:lastModifiedBy>RePack by Diakov</cp:lastModifiedBy>
  <cp:revision>131</cp:revision>
  <dcterms:created xsi:type="dcterms:W3CDTF">2014-07-16T19:04:40Z</dcterms:created>
  <dcterms:modified xsi:type="dcterms:W3CDTF">2019-11-23T22:49:10Z</dcterms:modified>
</cp:coreProperties>
</file>