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2" r:id="rId17"/>
    <p:sldId id="270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0066"/>
    <a:srgbClr val="6600FF"/>
    <a:srgbClr val="CC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F15C-3436-4B7B-9B5F-55FE35AC6413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ECE5-F73D-407B-BF61-84B898AD5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F15C-3436-4B7B-9B5F-55FE35AC6413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ECE5-F73D-407B-BF61-84B898AD5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F15C-3436-4B7B-9B5F-55FE35AC6413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ECE5-F73D-407B-BF61-84B898AD5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F15C-3436-4B7B-9B5F-55FE35AC6413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ECE5-F73D-407B-BF61-84B898AD5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F15C-3436-4B7B-9B5F-55FE35AC6413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ECE5-F73D-407B-BF61-84B898AD5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F15C-3436-4B7B-9B5F-55FE35AC6413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ECE5-F73D-407B-BF61-84B898AD5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F15C-3436-4B7B-9B5F-55FE35AC6413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ECE5-F73D-407B-BF61-84B898AD5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F15C-3436-4B7B-9B5F-55FE35AC6413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ECE5-F73D-407B-BF61-84B898AD5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F15C-3436-4B7B-9B5F-55FE35AC6413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ECE5-F73D-407B-BF61-84B898AD5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F15C-3436-4B7B-9B5F-55FE35AC6413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ECE5-F73D-407B-BF61-84B898AD5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56F15C-3436-4B7B-9B5F-55FE35AC6413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BFECE5-F73D-407B-BF61-84B898AD5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56F15C-3436-4B7B-9B5F-55FE35AC6413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FECE5-F73D-407B-BF61-84B898AD5F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ьютер\Desktop\я-волонтер\516_1_0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171400"/>
            <a:ext cx="9144000" cy="6858000"/>
          </a:xfrm>
          <a:prstGeom prst="rect">
            <a:avLst/>
          </a:prstGeom>
          <a:noFill/>
        </p:spPr>
      </p:pic>
      <p:sp>
        <p:nvSpPr>
          <p:cNvPr id="7" name="Выгнутая вправо стрелка 6"/>
          <p:cNvSpPr/>
          <p:nvPr/>
        </p:nvSpPr>
        <p:spPr>
          <a:xfrm>
            <a:off x="2041230" y="1714488"/>
            <a:ext cx="5315238" cy="1107996"/>
          </a:xfrm>
          <a:prstGeom prst="curvedLeftArrow">
            <a:avLst>
              <a:gd name="adj1" fmla="val 25000"/>
              <a:gd name="adj2" fmla="val 50000"/>
              <a:gd name="adj3" fmla="val 8241"/>
            </a:avLst>
          </a:prstGeom>
          <a:noFill/>
          <a:scene3d>
            <a:camera prst="isometricOffAxis1Right"/>
            <a:lightRig rig="threePt" dir="t"/>
          </a:scene3d>
        </p:spPr>
        <p:txBody>
          <a:bodyPr wrap="none" lIns="91440" tIns="45720" rIns="91440" bIns="45720">
            <a:spAutoFit/>
            <a:scene3d>
              <a:camera prst="isometricOffAxis1Righ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Я – Волонтер!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3571876"/>
            <a:ext cx="52858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Файфер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5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ульяна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85852" y="4857760"/>
            <a:ext cx="66552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Ученица 3 класса «В»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я-волонтер\img1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4282" y="285728"/>
            <a:ext cx="871543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спросила у мамы с папой: А что это такое? Почему? Так ответ на мой вопрос я от родителей не получила. Но мои родители сказали пойдем познакомимся с научным сотрудником Забайкальского национального парка и мы получим ответ на твой вопрос.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Компьютер\Desktop\я-волонтер\face.jpg"/>
          <p:cNvPicPr>
            <a:picLocks noChangeAspect="1" noChangeArrowheads="1"/>
          </p:cNvPicPr>
          <p:nvPr/>
        </p:nvPicPr>
        <p:blipFill>
          <a:blip r:embed="rId3" cstate="email">
            <a:lum bright="-10000"/>
          </a:blip>
          <a:srcRect/>
          <a:stretch>
            <a:fillRect/>
          </a:stretch>
        </p:blipFill>
        <p:spPr bwMode="auto">
          <a:xfrm>
            <a:off x="5357818" y="2357430"/>
            <a:ext cx="2792413" cy="2816225"/>
          </a:xfrm>
          <a:prstGeom prst="rect">
            <a:avLst/>
          </a:prstGeom>
          <a:ln w="190500" cap="sq">
            <a:solidFill>
              <a:srgbClr val="6600FF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TextBox 4"/>
          <p:cNvSpPr txBox="1"/>
          <p:nvPr/>
        </p:nvSpPr>
        <p:spPr>
          <a:xfrm>
            <a:off x="5000628" y="5143512"/>
            <a:ext cx="35004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Старший научный сотрудник Разуваев Андрей Евгеньевич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Users\Компьютер\Desktop\я-волонтер\1363727640_vhod_v_zabaikalskii_nationalnui_park.jpg"/>
          <p:cNvPicPr>
            <a:picLocks noChangeAspect="1" noChangeArrowheads="1"/>
          </p:cNvPicPr>
          <p:nvPr/>
        </p:nvPicPr>
        <p:blipFill>
          <a:blip r:embed="rId4" cstate="email">
            <a:lum bright="-10000"/>
          </a:blip>
          <a:srcRect/>
          <a:stretch>
            <a:fillRect/>
          </a:stretch>
        </p:blipFill>
        <p:spPr bwMode="auto">
          <a:xfrm>
            <a:off x="500034" y="2643182"/>
            <a:ext cx="3918268" cy="2928938"/>
          </a:xfrm>
          <a:prstGeom prst="rect">
            <a:avLst/>
          </a:prstGeom>
          <a:ln w="190500" cap="sq">
            <a:solidFill>
              <a:srgbClr val="FF00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ьютер\Desktop\я-волонтер\img_user_file_570b86a351f26_16.jpg"/>
          <p:cNvPicPr>
            <a:picLocks noChangeAspect="1" noChangeArrowheads="1"/>
          </p:cNvPicPr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85786" y="642918"/>
            <a:ext cx="778674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Андрей Евгеньевич дал мне следующий ответ: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Эти водоросли называются : «спирогира» .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Сначала эти водоросли не доставляли больших проблем, но с каждым днем их становилось все больше и больше. Всех насторожили эти странные водоросли. Исследования показали спирогира нетоксична и даже в некоторой степени полезна для почвы и растений, но не для чистой байкальской воды. Так как на дне водоема они образуют тины в виде слизи. Образовались эти водоросли от загрязнения сточными водами в пресный водоем озера Байкала. Это глобальная проблема, поэтому на территории Забайкальского национального парка будет проходить волонтерская деятельность по уборке спирогиры по побережью озера Байкала в бухте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Монахово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Андрей Евгеньевич предложил мне создать свою волонтерскую организацию и принять участие в Акции. И тогда с помощью моих родителей и моих друзей, а друзья мои привлекли своих родителей я создала волонтерскую организацию под названием «Радость добрых дел», где и сама принимала активное участие.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омпьютер\Desktop\я-волонтер\slide-1.jpg"/>
          <p:cNvPicPr>
            <a:picLocks noChangeAspect="1" noChangeArrowheads="1"/>
          </p:cNvPicPr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омпьютер\Desktop\я-волонтер\hello_html_m57c29ea7.jpg"/>
          <p:cNvPicPr>
            <a:picLocks noChangeAspect="1" noChangeArrowheads="1"/>
          </p:cNvPicPr>
          <p:nvPr/>
        </p:nvPicPr>
        <p:blipFill>
          <a:blip r:embed="rId2" cstate="email">
            <a:lum bright="-10000"/>
          </a:blip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42976" y="214290"/>
            <a:ext cx="700633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Фотоотчет</a:t>
            </a:r>
            <a:endParaRPr lang="ru-RU" sz="32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моей волонтерской организации </a:t>
            </a:r>
          </a:p>
          <a:p>
            <a:pPr algn="ctr"/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«Радость добрых дел» 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099" name="Picture 3" descr="C:\Users\Компьютер\Desktop\я-волонтер\24af4b3303dbac55661cdc32c80e65d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1785926"/>
            <a:ext cx="4301907" cy="3000396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</p:pic>
      <p:pic>
        <p:nvPicPr>
          <p:cNvPr id="4100" name="Picture 4" descr="C:\Users\Компьютер\Desktop\я-волонтер\4033311f2ab7a1b1422d13a1497ef05b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86248" y="3714752"/>
            <a:ext cx="3555615" cy="2362208"/>
          </a:xfrm>
          <a:prstGeom prst="flowChartPunchedTape">
            <a:avLst/>
          </a:prstGeom>
          <a:noFill/>
          <a:ln>
            <a:solidFill>
              <a:srgbClr val="FFFF00"/>
            </a:solidFill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омпьютер\Desktop\я-волонтер\___20131119_183240633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00CC00"/>
            </a:solidFill>
          </a:ln>
        </p:spPr>
      </p:pic>
      <p:pic>
        <p:nvPicPr>
          <p:cNvPr id="2050" name="Picture 2" descr="C:\Users\Компьютер\Desktop\image-0-02-04-d813ea0569ee5fb5adce08f391ebaf73e1147faef06a9ab1dd8d89b8e8e9639c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3286124"/>
            <a:ext cx="2411033" cy="3214710"/>
          </a:xfrm>
          <a:prstGeom prst="rect">
            <a:avLst/>
          </a:prstGeom>
          <a:ln w="190500" cap="sq">
            <a:solidFill>
              <a:srgbClr val="FFFF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isometricOffAxis1Right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051" name="Picture 3" descr="C:\Users\Компьютер\Desktop\image-0-02-04-0cd311903dbb6b2521c32de3b2bb91354b87a7c088115f1365259760154a7517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15140" y="3857628"/>
            <a:ext cx="2164320" cy="250029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2060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isometricOffAxis2Lef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2" name="Picture 4" descr="C:\Users\Компьютер\Desktop\я-волонтер\t_H3syALQF8-1024x1024.jpg"/>
          <p:cNvPicPr>
            <a:picLocks noChangeAspect="1" noChangeArrowheads="1"/>
          </p:cNvPicPr>
          <p:nvPr/>
        </p:nvPicPr>
        <p:blipFill>
          <a:blip r:embed="rId5" cstate="email">
            <a:lum bright="-10000"/>
          </a:blip>
          <a:srcRect/>
          <a:stretch>
            <a:fillRect/>
          </a:stretch>
        </p:blipFill>
        <p:spPr bwMode="auto">
          <a:xfrm>
            <a:off x="3786182" y="5000636"/>
            <a:ext cx="1571636" cy="1571636"/>
          </a:xfrm>
          <a:prstGeom prst="rect">
            <a:avLst/>
          </a:prstGeom>
          <a:ln w="190500" cap="sq">
            <a:solidFill>
              <a:srgbClr val="00CC0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3074" name="Picture 2" descr="C:\Users\Компьютер\Desktop\image-0-02-05-3837f45a028a5981295548af9ab4afe8bd30f129ab4457fd4eaf9d2caeb96e4a-V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786050" y="2214554"/>
            <a:ext cx="2190733" cy="1643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isometricOffAxis1Righ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075" name="Picture 3" descr="C:\Users\Компьютер\Desktop\image-0-02-05-f03406485274f1dd4b19661c0c451a8b2fa0a8371f20bb2c92acc163426c5b74-V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000628" y="1928802"/>
            <a:ext cx="1768073" cy="23574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75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isometricOffAxis2Lef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я-волонтер\2fons.ru-2770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3" descr="C:\Users\Компьютер\Desktop\image-0-02-04-ebdf966ac3e049f4f0f22f40b9962fbe25b73d8f54e85e6b82ea1cb27db8796f-V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2285984" y="2071678"/>
            <a:ext cx="6500858" cy="3074559"/>
          </a:xfrm>
          <a:prstGeom prst="rect">
            <a:avLst/>
          </a:prstGeom>
          <a:ln w="190500" cap="sq">
            <a:solidFill>
              <a:srgbClr val="00B050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extBox 3"/>
          <p:cNvSpPr txBox="1"/>
          <p:nvPr/>
        </p:nvSpPr>
        <p:spPr>
          <a:xfrm>
            <a:off x="2500298" y="357166"/>
            <a:ext cx="5990743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Волонтерская организация</a:t>
            </a:r>
          </a:p>
          <a:p>
            <a:pPr algn="ctr"/>
            <a:r>
              <a:rPr lang="ru-RU" sz="4400" b="1" dirty="0" smtClean="0">
                <a:latin typeface="Monotype Corsiva" pitchFamily="66" charset="0"/>
              </a:rPr>
              <a:t> </a:t>
            </a:r>
            <a:r>
              <a:rPr lang="ru-RU" sz="4400" b="1" dirty="0" smtClean="0">
                <a:solidFill>
                  <a:srgbClr val="FF0066"/>
                </a:solidFill>
                <a:latin typeface="Monotype Corsiva" pitchFamily="66" charset="0"/>
              </a:rPr>
              <a:t>«Радость добрых дел»</a:t>
            </a:r>
            <a:endParaRPr lang="ru-RU" sz="4400" b="1" dirty="0">
              <a:solidFill>
                <a:srgbClr val="FF0066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омпьютер\Desktop\я-волонтер\volonte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2414587"/>
          </a:xfrm>
          <a:prstGeom prst="rect">
            <a:avLst/>
          </a:prstGeom>
          <a:noFill/>
        </p:spPr>
      </p:pic>
      <p:pic>
        <p:nvPicPr>
          <p:cNvPr id="2050" name="Picture 2" descr="C:\Users\Компьютер\Desktop\image-0-02-05-5bf8e24cce98b8336da3085da3311f88addfce8fc1068eee143e51b8e1b9db1d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2000240"/>
            <a:ext cx="4076700" cy="4591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00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1" name="Picture 3" descr="C:\Users\Компьютер\Desktop\я-волонтер\Darite-radost-lyudyam_emblema-2-640x626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58" y="3143248"/>
            <a:ext cx="2379665" cy="262255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я-волонтер\7267850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ьютер\Desktop\я-волонтер\img1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ьютер\Desktop\я-волонтер\rdd4.jpg"/>
          <p:cNvPicPr>
            <a:picLocks noChangeAspect="1" noChangeArrowheads="1"/>
          </p:cNvPicPr>
          <p:nvPr/>
        </p:nvPicPr>
        <p:blipFill>
          <a:blip r:embed="rId2" cstate="email">
            <a:lum/>
          </a:blip>
          <a:srcRect/>
          <a:stretch>
            <a:fillRect/>
          </a:stretch>
        </p:blipFill>
        <p:spPr bwMode="auto">
          <a:xfrm>
            <a:off x="0" y="2786058"/>
            <a:ext cx="5361710" cy="373381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214290"/>
            <a:ext cx="840273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Моя волонтерская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05433" y="1142984"/>
            <a:ext cx="487511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Деятельность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называется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1" name="Picture 3" descr="C:\Users\Компьютер\Desktop\я-волонтер\dizajn-natjazhnyh-potolkov-art-41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6" y="2714620"/>
            <a:ext cx="4071934" cy="362373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омпьютер\Desktop\я-волонтер\fon-dlya-prezentacii-vesna-0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-404"/>
            <a:ext cx="9120218" cy="685840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928926" y="785794"/>
            <a:ext cx="38576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latin typeface="Monotype Corsiva" pitchFamily="66" charset="0"/>
              </a:rPr>
              <a:t>Мой девиз:</a:t>
            </a:r>
            <a:endParaRPr lang="ru-RU" sz="6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1928802"/>
            <a:ext cx="7143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Чтобы сердце горело,</a:t>
            </a:r>
          </a:p>
          <a:p>
            <a:pPr algn="ctr"/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Дней своих не жалей.</a:t>
            </a:r>
          </a:p>
          <a:p>
            <a:pPr algn="ctr"/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Делай доброе дело</a:t>
            </a:r>
          </a:p>
          <a:p>
            <a:pPr algn="ctr"/>
            <a:r>
              <a:rPr lang="ru-RU" sz="44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Ради счастья людей!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я-волонтер\37733443.jpg"/>
          <p:cNvPicPr>
            <a:picLocks noChangeAspect="1" noChangeArrowheads="1"/>
          </p:cNvPicPr>
          <p:nvPr/>
        </p:nvPicPr>
        <p:blipFill>
          <a:blip r:embed="rId2" cstate="email">
            <a:lum bright="-10000" contrast="10000"/>
          </a:blip>
          <a:srcRect/>
          <a:stretch>
            <a:fillRect/>
          </a:stretch>
        </p:blipFill>
        <p:spPr bwMode="auto">
          <a:xfrm>
            <a:off x="0" y="-2145"/>
            <a:ext cx="9144000" cy="686014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42910" y="1643050"/>
            <a:ext cx="7707814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Как всё начиналось……</a:t>
            </a:r>
            <a:endParaRPr lang="ru-RU" sz="8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омпьютер\Desktop\я-волонтер\ramki118 (1)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3929058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Давай поторопимся на велотрек,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Расскажет любой тебе человек: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быстроходных велосипедах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Спортсмены сражаются здесь</a:t>
            </a:r>
          </a:p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До победы.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5" name="Picture 3" descr="C:\Users\Компьютер\Desktop\я-волонтер\1448790298_v-gosti-k-babushke-malani-2-mladshaya-grupp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3071810"/>
            <a:ext cx="3233744" cy="256699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омпьютер\Desktop\я-волонтер\531753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53580" y="0"/>
            <a:ext cx="919758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488" y="500042"/>
            <a:ext cx="6143668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Пройдя путь на велосипеде участницей Байкальского веломарафона</a:t>
            </a:r>
          </a:p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Я оказалось там…</a:t>
            </a:r>
          </a:p>
          <a:p>
            <a:pPr algn="ctr"/>
            <a:r>
              <a:rPr lang="ru-RU" sz="36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А где это?</a:t>
            </a:r>
            <a:endParaRPr lang="ru-RU" sz="36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C:\Users\Компьютер\Desktop\image-0-02-05-e7dbce05cfd3f3c9df55e572361e9758b2e2c63c33ef77ab37ecff88887890db-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2928934"/>
            <a:ext cx="2987234" cy="199071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CC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7" name="Picture 3" descr="C:\Users\Компьютер\Desktop\image-0-02-05-9b4739e244838b5b646d2f9819d0b464c5b3ff73e9b7515dfa30da9c769f17c4-V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500561" y="3500438"/>
            <a:ext cx="3323165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66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Компьютер\Desktop\я-волонтер\ozero_baykal_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214546" y="500042"/>
            <a:ext cx="67151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Жемчужина мира - чудесный Байкал,</a:t>
            </a:r>
          </a:p>
          <a:p>
            <a:pPr algn="ctr" fontAlgn="base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Ты взоры людей уж давно привлекал,</a:t>
            </a:r>
          </a:p>
          <a:p>
            <a:pPr algn="ctr" fontAlgn="base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Глубины твои и прозрачность их вод,</a:t>
            </a:r>
          </a:p>
          <a:p>
            <a:pPr algn="ctr" fontAlgn="base"/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Весь мир покорили на сто лет вперед!</a:t>
            </a:r>
            <a:endParaRPr lang="ru-RU" sz="3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омпьютер\Desktop\я-волонтер\3934909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"/>
            <a:ext cx="9144000" cy="6857999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71604" y="357166"/>
            <a:ext cx="735811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Какая  красота здесь на </a:t>
            </a:r>
            <a:r>
              <a:rPr lang="ru-RU" sz="3600" b="1" dirty="0" err="1" smtClean="0">
                <a:solidFill>
                  <a:srgbClr val="FF0000"/>
                </a:solidFill>
                <a:latin typeface="Monotype Corsiva" pitchFamily="66" charset="0"/>
              </a:rPr>
              <a:t>Чивыркуе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Стоишь на берегу  и  плещется  волна</a:t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И  чайки  по  небу  летают</a:t>
            </a:r>
            <a:b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Стоит  такая  тишина.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14744" y="5572140"/>
            <a:ext cx="507209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  <a:latin typeface="Monotype Corsiva" pitchFamily="66" charset="0"/>
              </a:rPr>
              <a:t>Бухта </a:t>
            </a:r>
            <a:r>
              <a:rPr lang="ru-RU" sz="4800" b="1" dirty="0" err="1" smtClean="0">
                <a:solidFill>
                  <a:srgbClr val="C00000"/>
                </a:solidFill>
                <a:latin typeface="Monotype Corsiva" pitchFamily="66" charset="0"/>
              </a:rPr>
              <a:t>Монахово</a:t>
            </a:r>
            <a:endParaRPr lang="ru-RU" sz="48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омпьютер\Desktop\я-волонтер\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36888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Любуясь красотой Байкальской жемчужиной , я увидела странные водоросли. Они не были не похожи на другие водоросли. Это были скопления тины, напоминающие слизь.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752</TotalTime>
  <Words>350</Words>
  <Application>Microsoft Office PowerPoint</Application>
  <PresentationFormat>Экран (4:3)</PresentationFormat>
  <Paragraphs>36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Компьютер</dc:creator>
  <cp:lastModifiedBy>bb</cp:lastModifiedBy>
  <cp:revision>64</cp:revision>
  <dcterms:created xsi:type="dcterms:W3CDTF">2018-02-14T06:59:37Z</dcterms:created>
  <dcterms:modified xsi:type="dcterms:W3CDTF">2020-01-05T18:30:13Z</dcterms:modified>
</cp:coreProperties>
</file>