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77" r:id="rId5"/>
    <p:sldId id="279" r:id="rId6"/>
    <p:sldId id="262" r:id="rId7"/>
    <p:sldId id="263" r:id="rId8"/>
    <p:sldId id="274" r:id="rId9"/>
    <p:sldId id="264" r:id="rId10"/>
    <p:sldId id="267" r:id="rId11"/>
    <p:sldId id="265" r:id="rId12"/>
    <p:sldId id="259" r:id="rId13"/>
    <p:sldId id="266" r:id="rId14"/>
    <p:sldId id="268" r:id="rId15"/>
    <p:sldId id="281" r:id="rId16"/>
    <p:sldId id="276" r:id="rId17"/>
    <p:sldId id="269" r:id="rId18"/>
    <p:sldId id="270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65" autoAdjust="0"/>
    <p:restoredTop sz="94660"/>
  </p:normalViewPr>
  <p:slideViewPr>
    <p:cSldViewPr>
      <p:cViewPr varScale="1">
        <p:scale>
          <a:sx n="69" d="100"/>
          <a:sy n="69" d="100"/>
        </p:scale>
        <p:origin x="-142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82FAF-70DF-429C-9E54-EA5811EB2520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258C0E-1F0B-4A19-B36B-03DED401FCD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9F533-EDE5-4785-95EF-0FDF4CFD6BFC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83E472-AEF3-4F09-891D-051C07B48C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09297-25CF-46ED-B6B0-234283B1C3CE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05E70-9158-4944-9A31-8C05E9E49C5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27A9F-D4B0-4544-9F60-F7A199EF671D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6E014B-7DAE-409B-BA89-5727FC92BC8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83EB7-7474-4EC9-88BB-A5277299AEA9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6AD0D0-4CA7-4B54-902D-2EC46726167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48348-5356-4400-9649-67AEE25AA1AB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7E095-D5C1-45E8-85CB-0DC19181147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8007FD-813D-4EF4-8C6C-DBB104CD03E3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E1EE2-E8B7-4B13-8F1F-A08AB5A29C9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AC7950-A18F-47ED-8CAB-B116035D03D3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32F0E-DA50-40C1-9FEC-29480B7FB0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48C4A3-1724-497B-9726-968C4492AB19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E7514-EA84-4C3C-8194-2EBAFB55C8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5F0AF-2DA6-494D-8148-CF394E97F6A4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5D125D-5573-4824-BA31-9FFDE359CC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9AB71-C3FF-459D-B6FE-3CD4A3FB8A49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283E4C-E005-4441-B902-D1BF8E088F08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DF78DD5-F46D-4289-8B87-35AA0BCE035D}" type="datetimeFigureOut">
              <a:rPr lang="ru-RU"/>
              <a:pPr>
                <a:defRPr/>
              </a:pPr>
              <a:t>05.01.2020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3BC090-B565-43F6-B38E-5086968A445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G:\&#1055;&#1088;&#1086;&#1077;&#1082;&#1090;&#1085;&#1072;&#1103;%20&#1076;&#1077;&#1103;&#1090;&#1077;&#1083;&#1100;&#1085;&#1086;&#1089;&#1090;&#1100;%20&#1074;%20&#1076;&#1086;&#1091;\Detskie-pesni-A-Oleynikovoy-MYaChIK--muz-Anna-Oleynikova-sl-Elena-Kudryashova-Norkevich-ispolnitel_-Irina-Kondrat_eva-7-let(supermuzlo.com).mp3" TargetMode="Externa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hyperlink" Target="http://www.vfl.ru/i/20101130/7b0335a392186cb74cffa6309bb8d616_1.gi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hyperlink" Target="&#1087;&#1083;&#1072;&#1085;&#1080;&#1088;&#1086;&#1074;&#1072;&#1085;&#1080;&#1077;.docx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28794" y="1214422"/>
            <a:ext cx="5857916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«Проектная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деятельность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в дошкольном </a:t>
            </a:r>
          </a:p>
          <a:p>
            <a:pPr algn="ctr"/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</a:t>
            </a:r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чреждении»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Наташа\Фото\набор 2014\2младшая\проект мяч\SAM_217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1214422"/>
            <a:ext cx="4610910" cy="3458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428860" y="4929198"/>
            <a:ext cx="485081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Педагогическое наблюдение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 чём беседуют дети?»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Detskie-pesni-A-Oleynikovoy-MYaChIK--muz-Anna-Oleynikova-sl-Elena-Kudryashova-Norkevich-ispolnitel_-Irina-Kondrat_eva-7-let(supermuzlo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0242" name="Picture 2" descr="http://atlanttaldom.ru/m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1428736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90000" numSld="21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Наташа\Фото\набор 2014\2младшая\проект мяч\SAM_218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7868" y="1571612"/>
            <a:ext cx="4460148" cy="34879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071802" y="5143512"/>
            <a:ext cx="37982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трёх вопросов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atlanttaldom.ru/m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428736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ПАВ\AppData\Local\Microsoft\Windows\Temporary Internet Files\Content.Word\SAM_220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071546"/>
            <a:ext cx="3500461" cy="2500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Наташа\Фото\набор 2014\2младшая\проект мяч\SAM_221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357562"/>
            <a:ext cx="3656378" cy="28851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929190" y="1500174"/>
            <a:ext cx="38146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«Катается, потому что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круглый»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042" y="4286256"/>
            <a:ext cx="292471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Дом для мячика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построим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tlanttaldom.ru/m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428792" y="3026601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ПАВ\AppData\Local\Microsoft\Windows\Temporary Internet Files\Content.Word\DSC0107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214422"/>
            <a:ext cx="3322115" cy="4435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5286380" y="1428736"/>
            <a:ext cx="347114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«Он тоже круглый, 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мяч»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atlanttaldom.ru/m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3357562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C:\Users\ПАВ\AppData\Local\Microsoft\Windows\Temporary Internet Files\Content.Word\DSC0110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285860"/>
            <a:ext cx="3377661" cy="4812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Овальная выноска 4"/>
          <p:cNvSpPr/>
          <p:nvPr/>
        </p:nvSpPr>
        <p:spPr>
          <a:xfrm flipH="1">
            <a:off x="357158" y="1428736"/>
            <a:ext cx="4929222" cy="2000264"/>
          </a:xfrm>
          <a:prstGeom prst="wedgeEllipseCallou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нам ещё нужно сделать?</a:t>
            </a:r>
            <a:endParaRPr lang="ru-RU" sz="2800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ttp://atlanttaldom.ru/m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071602" y="3286124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86314" y="4500570"/>
            <a:ext cx="2156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Поиграем…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:\Наташа\Фото\набор 2014\2младшая\развлечение мяч\SAM_233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285860"/>
            <a:ext cx="3807162" cy="2855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:\Наташа\Фото\набор 2014\2младшая\развлечение мяч\SAM_235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857496"/>
            <a:ext cx="3265454" cy="2627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http://atlanttaldom.ru/my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3500438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Наташа\Фото\набор 2014\2младшая\2 младшая\DSC0111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3000396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D:\Наташа\Фото\набор 2014\2младшая\2 младшая\DSC011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142984"/>
            <a:ext cx="3404680" cy="2554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:\Наташа\Фото\набор 2014\2младшая\2 младшая\DSC0111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62" y="3786190"/>
            <a:ext cx="3365770" cy="25249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5000628" y="4214818"/>
            <a:ext cx="2135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Порисуем…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://atlanttaldom.ru/my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14942" y="3429000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:\Наташа\Фото\набор 2014\2младшая\2 младшая\DSC0112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1214422"/>
            <a:ext cx="4463797" cy="3419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57620" y="5000636"/>
            <a:ext cx="2313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полепим…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atlanttaldom.ru/my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428736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28" y="4643446"/>
            <a:ext cx="37516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получим результат!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6" y="285728"/>
            <a:ext cx="47038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 «Мой мячик»</a:t>
            </a:r>
            <a:endParaRPr lang="ru-RU" sz="36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:\Наташа\Фото\набор 2014\2младшая\2 младшая\DSC0115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857232"/>
            <a:ext cx="4454216" cy="3287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Users\ПАВ\AppData\Local\Microsoft\Windows\Temporary Internet Files\Content.Word\DSC0110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928670"/>
            <a:ext cx="3571900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Users\Home\AppData\Local\Microsoft\Windows\Temporary Internet Files\Content.Word\DSC01177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4143380"/>
            <a:ext cx="4083069" cy="21566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43042" y="2071678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Picture 2" descr="http://atlanttaldom.ru/m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026601"/>
            <a:ext cx="5267311" cy="383139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428596" y="285728"/>
            <a:ext cx="850112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Основные принципы дошкольного образования (ФГОС ДО п.1.4): </a:t>
            </a:r>
          </a:p>
          <a:p>
            <a:pPr indent="2746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полноценное проживание ребенком всех этапов детства (младенческого, раннего и дошкольного возраста), обогащение (амплификация) детского развития;</a:t>
            </a:r>
          </a:p>
          <a:p>
            <a:pPr indent="274638" algn="just"/>
            <a:r>
              <a:rPr lang="ru-RU" sz="2000" b="1" u="dotted" dirty="0" smtClean="0">
                <a:solidFill>
                  <a:srgbClr val="993300"/>
                </a:solidFill>
                <a:uFill>
                  <a:solidFill>
                    <a:schemeClr val="accent2">
                      <a:lumMod val="75000"/>
                    </a:schemeClr>
                  </a:solidFill>
                </a:uFill>
                <a:latin typeface="Times New Roman" pitchFamily="18" charset="0"/>
                <a:cs typeface="Times New Roman" pitchFamily="18" charset="0"/>
              </a:rPr>
              <a:t>2) построение образовательной деятельности на основе индивидуальных особенностей каждого ребенка, при котором сам ребенок становится активным в выборе содержания своего образования, становится субъектом образования (далее - индивидуализация дошкольного образования);</a:t>
            </a:r>
          </a:p>
          <a:p>
            <a:pPr indent="274638" algn="just"/>
            <a:r>
              <a:rPr lang="ru-RU" sz="2000" b="1" u="dotted" dirty="0" smtClean="0">
                <a:solidFill>
                  <a:srgbClr val="993300"/>
                </a:solidFill>
                <a:uFill>
                  <a:solidFill>
                    <a:schemeClr val="accent2">
                      <a:lumMod val="75000"/>
                    </a:schemeClr>
                  </a:solidFill>
                </a:uFill>
                <a:latin typeface="Times New Roman" pitchFamily="18" charset="0"/>
                <a:cs typeface="Times New Roman" pitchFamily="18" charset="0"/>
              </a:rPr>
              <a:t>3) содействие и сотрудничество детей и взрослых, признание ребенка полноценным участником (субъектом) образовательных отношений;</a:t>
            </a:r>
          </a:p>
          <a:p>
            <a:pPr indent="274638" algn="just"/>
            <a:r>
              <a:rPr lang="ru-RU" sz="2000" b="1" u="dotted" dirty="0" smtClean="0">
                <a:solidFill>
                  <a:srgbClr val="993300"/>
                </a:solidFill>
                <a:uFill>
                  <a:solidFill>
                    <a:schemeClr val="accent2">
                      <a:lumMod val="75000"/>
                    </a:schemeClr>
                  </a:solidFill>
                </a:uFill>
                <a:latin typeface="Times New Roman" pitchFamily="18" charset="0"/>
                <a:cs typeface="Times New Roman" pitchFamily="18" charset="0"/>
              </a:rPr>
              <a:t>4) поддержка инициативы детей в различных видах деятельности;</a:t>
            </a:r>
          </a:p>
          <a:p>
            <a:pPr indent="2746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сотрудничество Организации с семьей;</a:t>
            </a:r>
          </a:p>
          <a:p>
            <a:pPr indent="2746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6) приобщение детей к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социокультурным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нормам, традициям семьи, общества и государства;</a:t>
            </a:r>
          </a:p>
          <a:p>
            <a:pPr indent="2746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7) формирование познавательных интересов и познавательных действий ребенка в различных видах деятельности;</a:t>
            </a:r>
          </a:p>
          <a:p>
            <a:pPr indent="2746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8) возрастная адекватность дошкольного образования (соответствие условий, требований, методов возрасту и особенностям развития);</a:t>
            </a:r>
          </a:p>
          <a:p>
            <a:pPr indent="274638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9) учет этнокультурной ситуации развития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Метод проектов в образовательной работе детского сад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00108"/>
            <a:ext cx="2714644" cy="392909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429124" y="642918"/>
            <a:ext cx="414340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книге рассматривается такой современный подход к образовательной деятельности детей, как метод проектов. Автор показывает существенные отличия общепринятого тематического подхода от метода проектов, заостряя внимание на несомненных достоинствах последнего. Книга включает описание нескольких образовательных историй, раскрывающих содержание и логику развёртывания проектов, которые можно проанализировать самостоятельно или вместе с автором книги и на этой основе сформировать собственное представление о проекте как технологии образовательной работы с детьми дошкольного возраста. Книга адресована педагогам детских дошкольных образовательных организаций.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428728" y="500042"/>
            <a:ext cx="7369710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Тематический образовательный проект- это</a:t>
            </a:r>
            <a:endParaRPr lang="ru-RU" sz="2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3504" y="1714488"/>
            <a:ext cx="3357586" cy="267765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простое участие детей под руководством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воспитателя в серии связанных одной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темой игр и занятий.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28728" y="1643050"/>
            <a:ext cx="3357586" cy="317009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отрезок жизни группы детей, в течение которого дети вместе со взрослым совершают увлекательную поисково-познавательную, творческую работу, которая основана на инициативной,  активной реализации интересов, потребностей и возможностей детей.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 rot="16200000" flipH="1">
            <a:off x="4822033" y="1464455"/>
            <a:ext cx="3714776" cy="3357586"/>
          </a:xfrm>
          <a:prstGeom prst="line">
            <a:avLst/>
          </a:prstGeom>
          <a:ln w="508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785918" y="5715016"/>
            <a:ext cx="5322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Л.В. Михайлова – Свирская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«Метод проектов в образовательной работе детского сада»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Модель трёх вопросов: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829444" cy="452596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1. Что мы знаем о …?</a:t>
            </a:r>
          </a:p>
          <a:p>
            <a:pPr algn="ctr">
              <a:buNone/>
            </a:pPr>
            <a:r>
              <a:rPr lang="ru-RU" dirty="0" smtClean="0"/>
              <a:t>2. Что мы хотим узнать?</a:t>
            </a:r>
          </a:p>
          <a:p>
            <a:pPr algn="ctr">
              <a:buNone/>
            </a:pPr>
            <a:r>
              <a:rPr lang="ru-RU" dirty="0" smtClean="0"/>
              <a:t>3. Что для этого нужно?</a:t>
            </a:r>
            <a:endParaRPr lang="ru-RU" dirty="0"/>
          </a:p>
        </p:txBody>
      </p:sp>
      <p:pic>
        <p:nvPicPr>
          <p:cNvPr id="1026" name="Picture 2" descr="http://ekzfoto.ru/wp-content/uploads/2015/10/project-payday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0" y="2500306"/>
            <a:ext cx="4143380" cy="4143380"/>
          </a:xfrm>
          <a:prstGeom prst="rect">
            <a:avLst/>
          </a:prstGeom>
          <a:noFill/>
        </p:spPr>
      </p:pic>
      <p:pic>
        <p:nvPicPr>
          <p:cNvPr id="7" name="Picture 2" descr="http://ekzfoto.ru/wp-content/uploads/2015/10/project-payday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43702" y="500042"/>
            <a:ext cx="3143248" cy="3143248"/>
          </a:xfrm>
          <a:prstGeom prst="rect">
            <a:avLst/>
          </a:prstGeom>
          <a:noFill/>
        </p:spPr>
      </p:pic>
      <p:pic>
        <p:nvPicPr>
          <p:cNvPr id="8" name="Picture 2" descr="http://ekzfoto.ru/wp-content/uploads/2015/10/project-payday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3571876"/>
            <a:ext cx="3286124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5" name="Picture 13" descr="7b0335a392186cb74cffa6309bb8d616_1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0425" y="4149725"/>
            <a:ext cx="1776413" cy="222091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57422" y="571480"/>
            <a:ext cx="48049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Рабочие центры проекта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14612" y="1500174"/>
            <a:ext cx="4725011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искусства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книги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строительства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музыки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движения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экспериментирования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дизайнерского искусства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Центр информации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6" name="Picture 6" descr="442056152">
            <a:hlinkClick r:id="rId2" action="ppaction://hlinkfile"/>
          </p:cNvPr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7554" y="2000240"/>
            <a:ext cx="2600325" cy="381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28860" y="1071546"/>
            <a:ext cx="4882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Планируем деятельность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500042"/>
            <a:ext cx="4594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Отличительные черты проекта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071546"/>
            <a:ext cx="878684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Длительность проекта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Самостоятельность участников в принятии решения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Значительное уменьшение регламентации действий детей со стороны взрослого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Основные формы детской деятельности – самостоятельная и совместная работа</a:t>
            </a:r>
          </a:p>
          <a:p>
            <a:pPr>
              <a:buFont typeface="Wingdings" pitchFamily="2" charset="2"/>
              <a:buChar char="Ø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Основные формы педагогических действий: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Моделирование предметно-развивающей среды;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Демонстрация конструктивных моделей поведения;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Обучение в процессе совместной деятельности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Наблюдение;</a:t>
            </a:r>
          </a:p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Педагогическая поддержка деятельности детей</a:t>
            </a:r>
          </a:p>
          <a:p>
            <a:pPr>
              <a:buFont typeface="Wingdings" pitchFamily="2" charset="2"/>
              <a:buChar char="§"/>
            </a:pPr>
            <a:endParaRPr lang="ru-RU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Главная педагогическая задача – предоставлять детям возможность проявлять инициативу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5715016"/>
            <a:ext cx="53224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Л.В. Михайлова – Свирская 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«Метод проектов в образовательной работе детского сада»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00298" y="500042"/>
            <a:ext cx="44534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Основные компоненты метода</a:t>
            </a:r>
            <a:endParaRPr lang="ru-RU" sz="2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1428736"/>
            <a:ext cx="750099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Обязательное обсуждение будущей темы вместе с детьми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Уточнение того, что дети знают, хотят узнать,  предполагают сделать для того, чтобы узнать; ведение записей высказываний детей печатными буквами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Совместное планирование взрослыми и детьми содержания и действий по проекту, ведение записей идей детей и взрослых с указанием имен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Подготовка и постоянное пополнение взрослыми предметно-развивающей среды (ресурсное обеспечение проекта)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Отслеживание ежедневных результатов по проекту</a:t>
            </a:r>
          </a:p>
          <a:p>
            <a:pPr marL="342900" indent="-342900">
              <a:buAutoNum type="arabicPeriod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Подведение итогов (презентация результатов проекта)</a:t>
            </a:r>
            <a:endParaRPr lang="ru-RU" sz="20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696</TotalTime>
  <Words>459</Words>
  <Application>Microsoft Office PowerPoint</Application>
  <PresentationFormat>Экран (4:3)</PresentationFormat>
  <Paragraphs>86</Paragraphs>
  <Slides>19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Модель трёх вопросов: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Катенок</dc:creator>
  <cp:lastModifiedBy>Михаил Попков</cp:lastModifiedBy>
  <cp:revision>76</cp:revision>
  <dcterms:created xsi:type="dcterms:W3CDTF">2012-05-08T20:01:29Z</dcterms:created>
  <dcterms:modified xsi:type="dcterms:W3CDTF">2020-01-05T07:40:00Z</dcterms:modified>
</cp:coreProperties>
</file>