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91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6" r:id="rId16"/>
    <p:sldId id="307" r:id="rId17"/>
    <p:sldId id="308" r:id="rId18"/>
    <p:sldId id="309" r:id="rId19"/>
    <p:sldId id="318" r:id="rId20"/>
    <p:sldId id="315" r:id="rId21"/>
    <p:sldId id="313" r:id="rId22"/>
    <p:sldId id="316" r:id="rId23"/>
    <p:sldId id="317" r:id="rId24"/>
    <p:sldId id="319" r:id="rId25"/>
    <p:sldId id="321" r:id="rId26"/>
    <p:sldId id="322" r:id="rId27"/>
    <p:sldId id="320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473" autoAdjust="0"/>
  </p:normalViewPr>
  <p:slideViewPr>
    <p:cSldViewPr>
      <p:cViewPr varScale="1">
        <p:scale>
          <a:sx n="71" d="100"/>
          <a:sy n="71" d="100"/>
        </p:scale>
        <p:origin x="3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04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221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101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7108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627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201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817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4362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098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255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3727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jpeg"/><Relationship Id="rId7" Type="http://schemas.openxmlformats.org/officeDocument/2006/relationships/image" Target="../media/image12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0.jpeg"/><Relationship Id="rId7" Type="http://schemas.openxmlformats.org/officeDocument/2006/relationships/image" Target="../media/image19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Relationship Id="rId9" Type="http://schemas.openxmlformats.org/officeDocument/2006/relationships/image" Target="../media/image4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5" Type="http://schemas.openxmlformats.org/officeDocument/2006/relationships/audio" Target="../media/audio1.wav"/><Relationship Id="rId4" Type="http://schemas.openxmlformats.org/officeDocument/2006/relationships/image" Target="../media/image4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g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jpg"/><Relationship Id="rId11" Type="http://schemas.openxmlformats.org/officeDocument/2006/relationships/image" Target="../media/image60.jpeg"/><Relationship Id="rId5" Type="http://schemas.openxmlformats.org/officeDocument/2006/relationships/image" Target="../media/image54.jpg"/><Relationship Id="rId10" Type="http://schemas.openxmlformats.org/officeDocument/2006/relationships/image" Target="../media/image59.jpeg"/><Relationship Id="rId4" Type="http://schemas.openxmlformats.org/officeDocument/2006/relationships/image" Target="../media/image53.jpg"/><Relationship Id="rId9" Type="http://schemas.openxmlformats.org/officeDocument/2006/relationships/image" Target="../media/image5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62.jpg"/><Relationship Id="rId7" Type="http://schemas.openxmlformats.org/officeDocument/2006/relationships/image" Target="../media/image66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openxmlformats.org/officeDocument/2006/relationships/image" Target="../media/image63.jpg"/><Relationship Id="rId9" Type="http://schemas.openxmlformats.org/officeDocument/2006/relationships/image" Target="../media/image6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2448271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Экологический проект</a:t>
            </a:r>
            <a:b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«Растительный мир Алтайского края».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4869160"/>
            <a:ext cx="4464496" cy="1440160"/>
          </a:xfrm>
        </p:spPr>
        <p:txBody>
          <a:bodyPr>
            <a:normAutofit fontScale="92500"/>
          </a:bodyPr>
          <a:lstStyle/>
          <a:p>
            <a:pPr algn="r"/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Составили: Цветкова Е.В.</a:t>
            </a:r>
          </a:p>
          <a:p>
            <a:pPr algn="r"/>
            <a:r>
              <a:rPr lang="ru-RU" b="1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Жилобецкая</a:t>
            </a:r>
            <a:r>
              <a:rPr lang="ru-RU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 С.С.</a:t>
            </a:r>
          </a:p>
          <a:p>
            <a:pPr algn="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187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Лепка «Малина и ежевика»</a:t>
            </a:r>
            <a:endParaRPr lang="ru-RU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202" y="1417638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2945" y="3140968"/>
            <a:ext cx="428396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4581889"/>
            <a:ext cx="240813" cy="2347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328" y="4327050"/>
            <a:ext cx="316643" cy="3086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461" y="4186473"/>
            <a:ext cx="316643" cy="308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5441" y="4295674"/>
            <a:ext cx="329868" cy="3215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3329" y="4179412"/>
            <a:ext cx="314691" cy="3067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797" y="4581889"/>
            <a:ext cx="314691" cy="30672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59831" y="4253704"/>
            <a:ext cx="286077" cy="30490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845" y="4100342"/>
            <a:ext cx="314691" cy="30672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684" y="3988950"/>
            <a:ext cx="314691" cy="306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4914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2590" y="1052736"/>
            <a:ext cx="3611893" cy="2708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Рисование «Черноплодная рябина и красная смородина»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3497" y="3754805"/>
            <a:ext cx="3791858" cy="2843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060" y="1068708"/>
            <a:ext cx="3590597" cy="26929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491" y="3754805"/>
            <a:ext cx="3673582" cy="27551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484784"/>
            <a:ext cx="481626" cy="4694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2320" y="1525125"/>
            <a:ext cx="481626" cy="4694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5180" y="1638494"/>
            <a:ext cx="481626" cy="4694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2983" y="1525124"/>
            <a:ext cx="481626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3672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206" y="188640"/>
            <a:ext cx="2368282" cy="31577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76978" y="3717032"/>
            <a:ext cx="2260270" cy="3013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2316" y="2604371"/>
            <a:ext cx="2427734" cy="32369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267" y="977698"/>
            <a:ext cx="2391702" cy="3188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434" y="3429000"/>
            <a:ext cx="481626" cy="4694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1915" y="1844824"/>
            <a:ext cx="481626" cy="46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9164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Аппликация «Подсолнух, земляника»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927968"/>
            <a:ext cx="3923928" cy="29429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836712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3959256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3959256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348007"/>
            <a:ext cx="481626" cy="4694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679" y="1484784"/>
            <a:ext cx="481626" cy="46943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4651056"/>
            <a:ext cx="481626" cy="46943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429" y="4651055"/>
            <a:ext cx="481626" cy="4694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18" y="4489665"/>
            <a:ext cx="481626" cy="4694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24128" y="4231043"/>
            <a:ext cx="913311" cy="890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80853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1640" y="980728"/>
            <a:ext cx="6816757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6207929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1844824"/>
            <a:ext cx="3507854" cy="46771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Рисование «Лекарственные растения»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3219822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606" y="794025"/>
            <a:ext cx="3219822" cy="42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2596698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Аппликация «Колокольчик»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4037" y="908720"/>
            <a:ext cx="4155926" cy="55412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80786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Итоговое занятие «Наш родной Алтайский лес полон сказок и чудес»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039" y="1077090"/>
            <a:ext cx="3779912" cy="2834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484" y="1077090"/>
            <a:ext cx="3711944" cy="2783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366" y="3967955"/>
            <a:ext cx="3651585" cy="2738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647" y="3967955"/>
            <a:ext cx="3707904" cy="27809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2564904"/>
            <a:ext cx="314691" cy="306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956" y="2342144"/>
            <a:ext cx="317019" cy="30482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6332" y="2260078"/>
            <a:ext cx="317019" cy="30482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6811" y="4796270"/>
            <a:ext cx="317019" cy="30482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4946" y="4796270"/>
            <a:ext cx="317019" cy="3048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081" y="5027991"/>
            <a:ext cx="317019" cy="30482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0692" y="5332817"/>
            <a:ext cx="317019" cy="30482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6667" y="5332817"/>
            <a:ext cx="475529" cy="45723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9648" y="5180404"/>
            <a:ext cx="317019" cy="304826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7200" y="5027991"/>
            <a:ext cx="501976" cy="482669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5048" y="5269325"/>
            <a:ext cx="317019" cy="304826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2362" y="5256610"/>
            <a:ext cx="317019" cy="30482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3383" y="5300411"/>
            <a:ext cx="317019" cy="304826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2294" y="5205834"/>
            <a:ext cx="317019" cy="304826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91982" y="5243895"/>
            <a:ext cx="317019" cy="304826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1892" y="2714135"/>
            <a:ext cx="317019" cy="304826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30031" y="2335375"/>
            <a:ext cx="317019" cy="304826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011" y="1752992"/>
            <a:ext cx="317019" cy="304826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3107" y="1865064"/>
            <a:ext cx="317019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6768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Аппликация, ручной труд «Подарки мамочке – георгин»</a:t>
            </a:r>
            <a:endParaRPr lang="ru-RU" sz="32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268760"/>
            <a:ext cx="4067944" cy="3050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9464" y="2996952"/>
            <a:ext cx="4559491" cy="34196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345185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2952328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Показ презентаций</a:t>
            </a:r>
            <a:endParaRPr lang="ru-RU" sz="60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84788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104456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Актуальность: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Растительный мир Алтайского края – это богатейшая кладовая, неоценимое богатство для интеллектуального, нравственного и речевого развития ребёнка. В процессе ознакомления с природой у ребёнка расширяется кругозор, развивается наблюдательность, любознательность, зрительная слуховая и вербальная память, совершенствуются мыслительные процессы. Малая родина даёт человеку гораздо больше, чем он в состоянии осознать. Ознакомление детей с природой – способствует сознанию важности окружающего мира. Через общение с природой, возможно, обогатить речь ребёнка, сделать её разнообразной, выразительной. У детей крепнет такое бесценное свойство человека, как любознательность, наблюдательность, что, в свою очередь, порождает массу вопросов, требующих ответов. Направленность проекта – приобщение детей к природе родного края.</a:t>
            </a: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711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57" y="1124744"/>
            <a:ext cx="8924484" cy="50200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4390" y="1222416"/>
            <a:ext cx="7980218" cy="1620982"/>
          </a:xfrm>
        </p:spPr>
        <p:txBody>
          <a:bodyPr/>
          <a:lstStyle/>
          <a:p>
            <a:r>
              <a:rPr lang="ru-RU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Деревья и кустарники</a:t>
            </a:r>
            <a:br>
              <a:rPr lang="ru-RU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</a:br>
            <a:r>
              <a:rPr lang="ru-RU" i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Georgia" panose="02040502050405020303" pitchFamily="18" charset="0"/>
              </a:rPr>
              <a:t>Алтайского края</a:t>
            </a:r>
            <a:endParaRPr lang="ru-RU" i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26972" y="4455473"/>
            <a:ext cx="5352802" cy="1389413"/>
          </a:xfrm>
        </p:spPr>
        <p:txBody>
          <a:bodyPr>
            <a:normAutofit fontScale="55000" lnSpcReduction="20000"/>
          </a:bodyPr>
          <a:lstStyle/>
          <a:p>
            <a:r>
              <a:rPr lang="ru-RU" b="1" i="1" spc="22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anose="02040502050405020303" pitchFamily="18" charset="0"/>
              </a:rPr>
              <a:t>Выполнили воспитатели МАДОУ</a:t>
            </a:r>
          </a:p>
          <a:p>
            <a:r>
              <a:rPr lang="ru-RU" b="1" i="1" spc="22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anose="02040502050405020303" pitchFamily="18" charset="0"/>
              </a:rPr>
              <a:t>Детский сад№196</a:t>
            </a:r>
          </a:p>
          <a:p>
            <a:r>
              <a:rPr lang="ru-RU" b="1" i="1" spc="225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Georgia" panose="02040502050405020303" pitchFamily="18" charset="0"/>
              </a:rPr>
              <a:t>Жилобецкая С.С. ,Цветкова Е.В.</a:t>
            </a:r>
            <a:endParaRPr lang="ru-RU" b="1" i="1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15254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0_731c8_e1dacf90_X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863334"/>
            <a:ext cx="7992888" cy="5994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700808"/>
            <a:ext cx="8568952" cy="115212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Лекарственные растения Алтая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4123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836712"/>
            <a:ext cx="7895239" cy="5907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229200"/>
            <a:ext cx="3816424" cy="1296144"/>
          </a:xfrm>
        </p:spPr>
        <p:txBody>
          <a:bodyPr>
            <a:normAutofit fontScale="55000" lnSpcReduction="20000"/>
          </a:bodyPr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  <a:latin typeface="Georgia" panose="02040502050405020303" pitchFamily="18" charset="0"/>
              </a:rPr>
              <a:t>Выполнили воспитатели МАДОУ Детский сад 196 : Цветкова Е.В., Жилобецкая С.С.</a:t>
            </a:r>
            <a:endParaRPr lang="ru-RU" b="1" i="1" dirty="0">
              <a:solidFill>
                <a:schemeClr val="accent1">
                  <a:lumMod val="50000"/>
                </a:schemeClr>
              </a:solidFill>
              <a:latin typeface="Georgia" panose="02040502050405020303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484785"/>
            <a:ext cx="7772400" cy="2115666"/>
          </a:xfrm>
        </p:spPr>
        <p:txBody>
          <a:bodyPr>
            <a:normAutofit fontScale="90000"/>
          </a:bodyPr>
          <a:lstStyle/>
          <a:p>
            <a:r>
              <a:rPr lang="ru-RU" sz="7200" b="1" i="1" dirty="0" smtClean="0"/>
              <a:t>Сказка о лекарственных растениях</a:t>
            </a:r>
            <a:endParaRPr lang="ru-RU" sz="7200" b="1" i="1" dirty="0"/>
          </a:p>
        </p:txBody>
      </p:sp>
    </p:spTree>
    <p:extLst>
      <p:ext uri="{BB962C8B-B14F-4D97-AF65-F5344CB8AC3E}">
        <p14:creationId xmlns:p14="http://schemas.microsoft.com/office/powerpoint/2010/main" val="381720696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804" y="585065"/>
            <a:ext cx="8100392" cy="6075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6838528" cy="3168351"/>
          </a:xfrm>
        </p:spPr>
        <p:txBody>
          <a:bodyPr>
            <a:noAutofit/>
          </a:bodyPr>
          <a:lstStyle/>
          <a:p>
            <a:r>
              <a:rPr lang="ru-RU" sz="72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Такие разные ягоды</a:t>
            </a:r>
            <a:endParaRPr lang="ru-RU" sz="72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4509120"/>
            <a:ext cx="5184576" cy="187220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Выполнили воспитатели МАДОУ Детский сад №196:</a:t>
            </a:r>
          </a:p>
          <a:p>
            <a:pPr algn="r"/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Жилобецкая С.С., Цветкова Е.В.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813131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75240" cy="561662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Результаты реализации проекта.</a:t>
            </a:r>
            <a:b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/>
            </a:r>
            <a:b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</a:b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Сформировано 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осознанно правильное отношение детей к </a:t>
            </a: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растениям Алтайского края.</a:t>
            </a:r>
            <a:b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развился познавательный интерес, расширились представления о </a:t>
            </a: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лиственных, хвойных деревьях, кустарниках, ягодах, травянистых растениях.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Сформировались 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о лекарственных </a:t>
            </a: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растениях,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помогающим здоровью человека.</a:t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Обогатился </a:t>
            </a: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 детей в сфере экологического воспитания. </a:t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7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7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30202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1"/>
            <a:ext cx="8496944" cy="870088"/>
          </a:xfrm>
        </p:spPr>
        <p:txBody>
          <a:bodyPr/>
          <a:lstStyle/>
          <a:p>
            <a:r>
              <a:rPr lang="ru-RU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Используемая литература.</a:t>
            </a:r>
            <a:endParaRPr lang="ru-RU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7314" y="825204"/>
            <a:ext cx="20955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7792" y="825204"/>
            <a:ext cx="20955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0" y="858429"/>
            <a:ext cx="20955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5954" y="825204"/>
            <a:ext cx="20955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" y="3789040"/>
            <a:ext cx="1842915" cy="24820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6177" y="3651805"/>
            <a:ext cx="1783624" cy="27565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2422" y="3658157"/>
            <a:ext cx="1752767" cy="2708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506" y="3635560"/>
            <a:ext cx="1761531" cy="27223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755" y="1155889"/>
            <a:ext cx="1818337" cy="281015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3620" y="3545397"/>
            <a:ext cx="1887472" cy="29170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3749542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6632"/>
            <a:ext cx="2095500" cy="32385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8091" y="25130"/>
            <a:ext cx="23812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0065" y="129880"/>
            <a:ext cx="23812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4394" y="116632"/>
            <a:ext cx="2562251" cy="3587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88" y="3463697"/>
            <a:ext cx="23812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86361" y="3463697"/>
            <a:ext cx="2381250" cy="3333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3542735"/>
            <a:ext cx="3161816" cy="3161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19351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96752"/>
            <a:ext cx="8229600" cy="352839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СПАСИБО ЗА ВНИМАНИЕ!</a:t>
            </a:r>
            <a:endParaRPr lang="ru-RU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470688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46" y="1336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4968552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приобщения детей к природе Алтайского края, посредством поэтапного решения задач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Познакомить детей с разнообразием растительного мира Алтайского края.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Активизировать познавательную деятельность детей в играх и беседах, развивать эмоционально-чувственное отношение к окружающему миру.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Развивать умение обобщать понятия, классифицировать, соотносить по смыслу, сравнивать, предварительно анализируя увиденное, систематизировать, устанавливать причинно-следственные связи.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Учить словообразованию, развивать речь, обогащать словарный запас.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 Воспитывать экологическую культуру, заботливое и бережное отношение к природе родного края.</a:t>
            </a:r>
            <a:b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084029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5328592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краткосрочный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по составу участников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групповой (дети, родители, педагоги);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 целевой установке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информационно –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практико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ориентированный, исследовательский;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творческий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(участники проекта собирают информацию, реализуют её, результаты оформляют в виде творческих выставок, фотоальбомов, поделок).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с 7 – 25 ноября.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Предполагаемые результаты:</a:t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интереса дошкольников к растительному миру Алтайского края;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уровня информированности родителей о деятельности ДОУ;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повышение процента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включённости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родителей в жизнь детского сада и группы в частности;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интереса к коллективной, командной работе с детьми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родителями.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6649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5400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реализации:</a:t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информации, подготовка оборудования;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этап:</a:t>
            </a:r>
            <a:b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работа с детьми: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беседы – «Мир хвойных деревьев», «Мир лиственных деревьев», «Мир кустарников», «Мир злаков», «Мир полевых цветов», «Мир лекарственных растений», «Мир ягод», «Мир плодов»; чтение сказок и рассказов(«Растения», «Садовник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волшебная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палочка»,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«Маша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ягоды», «Спор деревьев», «Лесной дом», «Гостеприимная Сосна», «История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одного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цветника», «Могучий кедр»; чтение стихов русских и современных поэтов о природе; загадки; поговорки; приметы о растениях); проведение познавательных занятий, продуктивной деятельности, дидактических игр, соответствующих тематике, просмотр презентаций(«Сказка о лекарственных растениях», «Деревья и кустарники», «Такие разные ягоды»), опробование ягод, орехов, семечек подсолнуха, зёрен круп( гречка, пшеница, овёс), варенья из разных ягод, компота,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фиточаёв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(из шиповника, мяты, мелиссы, ромашки, листьев смородины).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7950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5976664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работа с родителями –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подбор картинок, иллюстраций, литературы о растительном мире Алтайского края, оформление группы в соответствии с темой, подготовка мини – докладов с детьми о растениях Алтайского края, помощь в организации занятий, помощь в организации опробований(ягоды, компоты, джемы, варенья,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фиточаи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обобщающий этап: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материалов, организация выставки продуктивной деятельности, создание альбома «Растительный мир Алтайского края», итоговое интегрированное занятие «Наш родной Алтайский лес полон сказок и чудес».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Ресурсы: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фото материалы, библиотечный фонд, интернет – ресурсы, подбор тематических дидактических игр(«Во саду ли в огороде», «Такой листок лети ко мне», «Найди пару», разрезные картинки,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др.)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ТСО: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фотоаппарат, ИКТ, магнитофон.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0672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718" y="0"/>
            <a:ext cx="9144000" cy="68580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8092" y="3599009"/>
            <a:ext cx="3939232" cy="2954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790" y="1261326"/>
            <a:ext cx="3770942" cy="282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НОД по ОСО </a:t>
            </a:r>
            <a:b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</a:b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«Растения Алтайского края»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7502" y="1261326"/>
            <a:ext cx="3770943" cy="28282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788024" y="2097429"/>
            <a:ext cx="4038600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7440" y="4342989"/>
            <a:ext cx="670618" cy="6523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7630" y="4315086"/>
            <a:ext cx="670618" cy="6523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7051" y="4246286"/>
            <a:ext cx="670618" cy="6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0158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274" y="118436"/>
            <a:ext cx="3111810" cy="4149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0152" y="105108"/>
            <a:ext cx="3039802" cy="40530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492896"/>
            <a:ext cx="3273828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9754" y="3941351"/>
            <a:ext cx="670618" cy="65232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2179" y="1412776"/>
            <a:ext cx="670618" cy="6523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1540647"/>
            <a:ext cx="670618" cy="65232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6036" y="1540647"/>
            <a:ext cx="670618" cy="65232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632" y="1927898"/>
            <a:ext cx="670618" cy="652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5244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22413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Продуктивная деятельность.</a:t>
            </a:r>
            <a:endParaRPr lang="ru-RU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1484784"/>
            <a:ext cx="6480719" cy="4860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3789040"/>
            <a:ext cx="483362" cy="47018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915053"/>
            <a:ext cx="481626" cy="46943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4016150"/>
            <a:ext cx="481626" cy="4694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3415823"/>
            <a:ext cx="481626" cy="4694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3701" y="3223169"/>
            <a:ext cx="456837" cy="4694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5484" y="3692602"/>
            <a:ext cx="481626" cy="46943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118" y="3318916"/>
            <a:ext cx="481626" cy="4694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7270" y="3102398"/>
            <a:ext cx="481626" cy="46943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2283" y="2975941"/>
            <a:ext cx="481626" cy="4694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978" y="3440329"/>
            <a:ext cx="356180" cy="34716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16141" y="4282586"/>
            <a:ext cx="350678" cy="3418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61291" y="4040205"/>
            <a:ext cx="481626" cy="469433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2341" y="3457885"/>
            <a:ext cx="481626" cy="469433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27013" y="3318916"/>
            <a:ext cx="353756" cy="3448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0606" y="3526592"/>
            <a:ext cx="254332" cy="247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26329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778</TotalTime>
  <Words>199</Words>
  <Application>Microsoft Office PowerPoint</Application>
  <PresentationFormat>Экран (4:3)</PresentationFormat>
  <Paragraphs>32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2" baseType="lpstr">
      <vt:lpstr>Arial</vt:lpstr>
      <vt:lpstr>Calibri</vt:lpstr>
      <vt:lpstr>Georgia</vt:lpstr>
      <vt:lpstr>Times New Roman</vt:lpstr>
      <vt:lpstr>Тема Office</vt:lpstr>
      <vt:lpstr>Экологический проект «Растительный мир Алтайского края».</vt:lpstr>
      <vt:lpstr>Актуальность: Растительный мир Алтайского края – это богатейшая кладовая, неоценимое богатство для интеллектуального, нравственного и речевого развития ребёнка. В процессе ознакомления с природой у ребёнка расширяется кругозор, развивается наблюдательность, любознательность, зрительная слуховая и вербальная память, совершенствуются мыслительные процессы. Малая родина даёт человеку гораздо больше, чем он в состоянии осознать. Ознакомление детей с природой – способствует сознанию важности окружающего мира. Через общение с природой, возможно, обогатить речь ребёнка, сделать её разнообразной, выразительной. У детей крепнет такое бесценное свойство человека, как любознательность, наблюдательность, что, в свою очередь, порождает массу вопросов, требующих ответов. Направленность проекта – приобщение детей к природе родного края.</vt:lpstr>
      <vt:lpstr>Цель: Способствовать формированию приобщения детей к природе Алтайского края, посредством поэтапного решения задач. Задачи: 1. Познакомить детей с разнообразием растительного мира Алтайского края. 2. Активизировать познавательную деятельность детей в играх и беседах, развивать эмоционально-чувственное отношение к окружающему миру. 3. Развивать умение обобщать понятия, классифицировать, соотносить по смыслу, сравнивать, предварительно анализируя увиденное, систематизировать, устанавливать причинно-следственные связи. 4. Учить словообразованию, развивать речь, обогащать словарный запас. 5. Воспитывать экологическую культуру, заботливое и бережное отношение к природе родного края. </vt:lpstr>
      <vt:lpstr>Тип проекта: краткосрочный  - по составу участников – групповой (дети, родители, педагоги);  - по целевой установке – информационно – практико – ориентированный, исследовательский;  - творческий (участники проекта собирают информацию, реализуют её, результаты оформляют в виде творческих выставок, фотоальбомов, поделок). Сроки реализации: с 7 – 25 ноября. Предполагаемые результаты:  - повышение интереса дошкольников к растительному миру Алтайского края;  - повышение уровня информированности родителей о деятельности ДОУ;  - повышение процента включённости родителей в жизнь детского сада и группы в частности;  - развитие интереса к коллективной, командной работе с детьми и родителями.</vt:lpstr>
      <vt:lpstr>Этапы реализации: подготовительный этап: сбор информации, подготовка оборудования; основной этап: 1) работа с детьми: беседы – «Мир хвойных деревьев», «Мир лиственных деревьев», «Мир кустарников», «Мир злаков», «Мир полевых цветов», «Мир лекарственных растений», «Мир ягод», «Мир плодов»; чтение сказок и рассказов(«Растения», «Садовник и волшебная палочка»,  «Маша и ягоды», «Спор деревьев», «Лесной дом», «Гостеприимная Сосна», «История одного цветника», «Могучий кедр»; чтение стихов русских и современных поэтов о природе; загадки; поговорки; приметы о растениях); проведение познавательных занятий, продуктивной деятельности, дидактических игр, соответствующих тематике, просмотр презентаций(«Сказка о лекарственных растениях», «Деревья и кустарники», «Такие разные ягоды»), опробование ягод, орехов, семечек подсолнуха, зёрен круп( гречка, пшеница, овёс), варенья из разных ягод, компота, фиточаёв (из шиповника, мяты, мелиссы, ромашки, листьев смородины). </vt:lpstr>
      <vt:lpstr>2) работа с родителями – подбор картинок, иллюстраций, литературы о растительном мире Алтайского края, оформление группы в соответствии с темой, подготовка мини – докладов с детьми о растениях Алтайского края, помощь в организации занятий, помощь в организации опробований(ягоды, компоты, джемы, варенья, фиточаи); 3) обобщающий этап: систематизация материалов, организация выставки продуктивной деятельности, создание альбома «Растительный мир Алтайского края», итоговое интегрированное занятие «Наш родной Алтайский лес полон сказок и чудес». Ресурсы: Информационные: - фото материалы, библиотечный фонд, интернет – ресурсы, подбор тематических дидактических игр(«Во саду ли в огороде», «Такой листок лети ко мне», «Найди пару», разрезные картинки, пазлы и др.) ТСО: фотоаппарат, ИКТ, магнитофон. </vt:lpstr>
      <vt:lpstr>НОД по ОСО  «Растения Алтайского края»</vt:lpstr>
      <vt:lpstr>Презентация PowerPoint</vt:lpstr>
      <vt:lpstr>Продуктивная деятельность.</vt:lpstr>
      <vt:lpstr>Лепка «Малина и ежевика»</vt:lpstr>
      <vt:lpstr>Рисование «Черноплодная рябина и красная смородина»</vt:lpstr>
      <vt:lpstr>Презентация PowerPoint</vt:lpstr>
      <vt:lpstr>Аппликация «Подсолнух, земляника»</vt:lpstr>
      <vt:lpstr>Презентация PowerPoint</vt:lpstr>
      <vt:lpstr>Рисование «Лекарственные растения»</vt:lpstr>
      <vt:lpstr>Аппликация «Колокольчик»</vt:lpstr>
      <vt:lpstr>Итоговое занятие «Наш родной Алтайский лес полон сказок и чудес»</vt:lpstr>
      <vt:lpstr>Аппликация, ручной труд «Подарки мамочке – георгин»</vt:lpstr>
      <vt:lpstr>Показ презентаций</vt:lpstr>
      <vt:lpstr>Деревья и кустарники Алтайского края</vt:lpstr>
      <vt:lpstr>Лекарственные растения Алтая</vt:lpstr>
      <vt:lpstr>Сказка о лекарственных растениях</vt:lpstr>
      <vt:lpstr>Такие разные ягоды</vt:lpstr>
      <vt:lpstr>Результаты реализации проекта.  Сформировано осознанно правильное отношение детей к растениям Алтайского края. У детей развился познавательный интерес, расширились представления о лиственных, хвойных деревьях, кустарниках, ягодах, травянистых растениях. Сформировались знания о лекарственных растениях,  помогающим здоровью человека. Обогатился опыт детей в сфере экологического воспитания.   </vt:lpstr>
      <vt:lpstr>Используемая литература.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max 2</cp:lastModifiedBy>
  <cp:revision>74</cp:revision>
  <dcterms:created xsi:type="dcterms:W3CDTF">2014-03-24T18:14:58Z</dcterms:created>
  <dcterms:modified xsi:type="dcterms:W3CDTF">2020-01-05T17:00:16Z</dcterms:modified>
</cp:coreProperties>
</file>