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4F6BE3E5-B05E-4C1A-A45B-835F8C892E13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61907ED5-C206-4AA8-A6E0-BD610BC28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E3E5-B05E-4C1A-A45B-835F8C892E13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7ED5-C206-4AA8-A6E0-BD610BC28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E3E5-B05E-4C1A-A45B-835F8C892E13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7ED5-C206-4AA8-A6E0-BD610BC28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4F6BE3E5-B05E-4C1A-A45B-835F8C892E13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7ED5-C206-4AA8-A6E0-BD610BC28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4F6BE3E5-B05E-4C1A-A45B-835F8C892E13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61907ED5-C206-4AA8-A6E0-BD610BC2840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F6BE3E5-B05E-4C1A-A45B-835F8C892E13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1907ED5-C206-4AA8-A6E0-BD610BC28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4F6BE3E5-B05E-4C1A-A45B-835F8C892E13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61907ED5-C206-4AA8-A6E0-BD610BC28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6BE3E5-B05E-4C1A-A45B-835F8C892E13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907ED5-C206-4AA8-A6E0-BD610BC28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4F6BE3E5-B05E-4C1A-A45B-835F8C892E13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61907ED5-C206-4AA8-A6E0-BD610BC28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4F6BE3E5-B05E-4C1A-A45B-835F8C892E13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61907ED5-C206-4AA8-A6E0-BD610BC28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4F6BE3E5-B05E-4C1A-A45B-835F8C892E13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61907ED5-C206-4AA8-A6E0-BD610BC28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4F6BE3E5-B05E-4C1A-A45B-835F8C892E13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61907ED5-C206-4AA8-A6E0-BD610BC284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30078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 Нетрадиционная техника </a:t>
            </a:r>
            <a:r>
              <a:rPr lang="ru-RU" sz="3600" b="1" dirty="0" err="1" smtClean="0"/>
              <a:t>изо.деятельности</a:t>
            </a:r>
            <a:r>
              <a:rPr lang="ru-RU" sz="3600" b="1" dirty="0" smtClean="0"/>
              <a:t> в подготовительной группе</a:t>
            </a:r>
            <a:br>
              <a:rPr lang="ru-RU" sz="3600" b="1" dirty="0" smtClean="0"/>
            </a:br>
            <a:r>
              <a:rPr lang="ru-RU" sz="3600" b="1" dirty="0" smtClean="0"/>
              <a:t>«Наш </a:t>
            </a:r>
            <a:r>
              <a:rPr lang="ru-RU" sz="3600" b="1" smtClean="0"/>
              <a:t>друг ластик»</a:t>
            </a:r>
            <a:endParaRPr lang="ru-RU" sz="3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3933056"/>
            <a:ext cx="8062912" cy="136815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Выполнила Марчукова И.Ф. МБДОУ «Д/с ОВ №173» </a:t>
            </a:r>
            <a:r>
              <a:rPr lang="ru-RU" smtClean="0">
                <a:solidFill>
                  <a:srgbClr val="FFFF00"/>
                </a:solidFill>
              </a:rPr>
              <a:t>г.Воронеж 2020г</a:t>
            </a:r>
            <a:r>
              <a:rPr lang="ru-RU" dirty="0" smtClean="0">
                <a:solidFill>
                  <a:srgbClr val="FFFF00"/>
                </a:solidFill>
              </a:rPr>
              <a:t>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«Дом в лесу»</a:t>
            </a:r>
            <a:endParaRPr lang="ru-RU" dirty="0"/>
          </a:p>
        </p:txBody>
      </p:sp>
      <p:pic>
        <p:nvPicPr>
          <p:cNvPr id="4" name="Содержимое 3" descr="IMG_20191118_094506_BEAU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ransition>
    <p:split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</a:t>
            </a:r>
            <a:r>
              <a:rPr lang="ru-RU" dirty="0" err="1" smtClean="0"/>
              <a:t>Цветик-самоцветик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Содержимое 3" descr="IMG_20191118_094513_BEAU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ransition>
    <p:split orient="vert"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«Машина-джип»</a:t>
            </a:r>
            <a:endParaRPr lang="ru-RU" dirty="0"/>
          </a:p>
        </p:txBody>
      </p:sp>
      <p:pic>
        <p:nvPicPr>
          <p:cNvPr id="4" name="Содержимое 3" descr="IMG_20191118_094519_BEAU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ransition>
    <p:strips dir="r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«Моя кошка»</a:t>
            </a:r>
            <a:endParaRPr lang="ru-RU" dirty="0"/>
          </a:p>
        </p:txBody>
      </p:sp>
      <p:pic>
        <p:nvPicPr>
          <p:cNvPr id="4" name="Содержимое 3" descr="IMG_20191118_094528_BEAU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ransition>
    <p:circl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267494"/>
            <a:ext cx="3538736" cy="618584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Одним из приемов, направленных на создание условий для творческого самовыражения ребенка, является организация работы с детьми с применением способов нетрадиционного рисования.</a:t>
            </a:r>
            <a:endParaRPr lang="ru-RU" sz="2400" dirty="0"/>
          </a:p>
        </p:txBody>
      </p:sp>
      <p:pic>
        <p:nvPicPr>
          <p:cNvPr id="4" name="Содержимое 3" descr="IMG_20191118_094545_BEAU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-294456" y="1166664"/>
            <a:ext cx="6096000" cy="4572000"/>
          </a:xfrm>
        </p:spPr>
      </p:pic>
    </p:spTree>
  </p:cSld>
  <p:clrMapOvr>
    <a:masterClrMapping/>
  </p:clrMapOvr>
  <p:transition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Наши работы</a:t>
            </a:r>
            <a:endParaRPr lang="ru-RU" dirty="0"/>
          </a:p>
        </p:txBody>
      </p:sp>
      <p:pic>
        <p:nvPicPr>
          <p:cNvPr id="4" name="Содержимое 3" descr="IMG_20191118_095132_BEAU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ransition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25785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 Нетрадиционно рисование в подготовительной группе – это не просто способ познакомить ребенка с живописью. Оно позволяет раскрыть внутренний мир малыша, вселить в него уверенность, выявить скрытые способности. Но, даже если в будущем он не станет художником, такое занятие может стать его хобби и принести свои плоды в дальнейшем его развитии. </a:t>
            </a:r>
            <a:endParaRPr lang="ru-RU" sz="3200" dirty="0"/>
          </a:p>
        </p:txBody>
      </p:sp>
    </p:spTree>
  </p:cSld>
  <p:clrMapOvr>
    <a:masterClrMapping/>
  </p:clrMapOvr>
  <p:transition>
    <p:dissolv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6185842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Нам потребуется ½ листа А4, простой карандаш, ластик</a:t>
            </a:r>
            <a:endParaRPr lang="ru-RU" dirty="0"/>
          </a:p>
        </p:txBody>
      </p:sp>
      <p:pic>
        <p:nvPicPr>
          <p:cNvPr id="4" name="Содержимое 3" descr="IMG_20191118_090501_BEAU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Тонируем лист простым карандашом</a:t>
            </a:r>
            <a:endParaRPr lang="ru-RU" dirty="0"/>
          </a:p>
        </p:txBody>
      </p:sp>
      <p:pic>
        <p:nvPicPr>
          <p:cNvPr id="8" name="Содержимое 7" descr="IMG_20191118_090550_BEAUTY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716016" y="3501008"/>
            <a:ext cx="4038600" cy="3028950"/>
          </a:xfrm>
        </p:spPr>
      </p:pic>
      <p:pic>
        <p:nvPicPr>
          <p:cNvPr id="7" name="Содержимое 6" descr="IMG_20191118_090525_BEAUTY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467544" y="1844824"/>
            <a:ext cx="4038600" cy="3028950"/>
          </a:xfrm>
        </p:spPr>
      </p:pic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Затем можно растушевать</a:t>
            </a:r>
            <a:endParaRPr lang="ru-RU" dirty="0"/>
          </a:p>
        </p:txBody>
      </p:sp>
      <p:pic>
        <p:nvPicPr>
          <p:cNvPr id="5" name="Содержимое 4" descr="IMG_20191118_090601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67544" y="1916832"/>
            <a:ext cx="4038600" cy="3028950"/>
          </a:xfrm>
        </p:spPr>
      </p:pic>
      <p:pic>
        <p:nvPicPr>
          <p:cNvPr id="6" name="Содержимое 5" descr="IMG_20191118_090605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88024" y="3429000"/>
            <a:ext cx="4038600" cy="3028950"/>
          </a:xfrm>
        </p:spPr>
      </p:pic>
    </p:spTree>
  </p:cSld>
  <p:clrMapOvr>
    <a:masterClrMapping/>
  </p:clrMapOvr>
  <p:transition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Вот что получилось</a:t>
            </a:r>
            <a:endParaRPr lang="ru-RU" dirty="0"/>
          </a:p>
        </p:txBody>
      </p:sp>
      <p:pic>
        <p:nvPicPr>
          <p:cNvPr id="4" name="Содержимое 3" descr="IMG_20191118_090510_BEAU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ransition>
    <p:wipe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941168"/>
            <a:ext cx="8229600" cy="1399032"/>
          </a:xfrm>
        </p:spPr>
        <p:txBody>
          <a:bodyPr/>
          <a:lstStyle/>
          <a:p>
            <a:pPr algn="ctr"/>
            <a:r>
              <a:rPr lang="ru-RU" dirty="0" smtClean="0"/>
              <a:t>Затем рисуем ластиком</a:t>
            </a:r>
            <a:endParaRPr lang="ru-RU" dirty="0"/>
          </a:p>
        </p:txBody>
      </p:sp>
      <p:pic>
        <p:nvPicPr>
          <p:cNvPr id="5" name="Содержимое 4" descr="IMG_20191118_090855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9552" y="332656"/>
            <a:ext cx="4038600" cy="3028950"/>
          </a:xfrm>
        </p:spPr>
      </p:pic>
      <p:pic>
        <p:nvPicPr>
          <p:cNvPr id="6" name="Содержимое 5" descr="IMG_20191118_090932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16016" y="1628800"/>
            <a:ext cx="4038600" cy="3028950"/>
          </a:xfrm>
        </p:spPr>
      </p:pic>
    </p:spTree>
  </p:cSld>
  <p:clrMapOvr>
    <a:masterClrMapping/>
  </p:clrMapOvr>
  <p:transition>
    <p:pull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«Наша дача»</a:t>
            </a:r>
            <a:endParaRPr lang="ru-RU" dirty="0"/>
          </a:p>
        </p:txBody>
      </p:sp>
      <p:pic>
        <p:nvPicPr>
          <p:cNvPr id="4" name="Содержимое 3" descr="IMG_20191118_094441_BEAU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ransition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«Цветок под солнцем»</a:t>
            </a:r>
            <a:endParaRPr lang="ru-RU" dirty="0"/>
          </a:p>
        </p:txBody>
      </p:sp>
      <p:pic>
        <p:nvPicPr>
          <p:cNvPr id="4" name="Содержимое 3" descr="IMG_20191118_094450_BEAU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ransition>
    <p:wheel spokes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«Бабочка-красавица»</a:t>
            </a:r>
            <a:endParaRPr lang="ru-RU" dirty="0"/>
          </a:p>
        </p:txBody>
      </p:sp>
      <p:pic>
        <p:nvPicPr>
          <p:cNvPr id="4" name="Содержимое 3" descr="IMG_20191118_094458_BEAU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ransition>
    <p:pull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59</TotalTime>
  <Words>160</Words>
  <Application>Microsoft Office PowerPoint</Application>
  <PresentationFormat>Экран (4:3)</PresentationFormat>
  <Paragraphs>18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Яркая</vt:lpstr>
      <vt:lpstr> Нетрадиционная техника изо.деятельности в подготовительной группе «Наш друг ластик»</vt:lpstr>
      <vt:lpstr>Нам потребуется ½ листа А4, простой карандаш, ластик</vt:lpstr>
      <vt:lpstr>Тонируем лист простым карандашом</vt:lpstr>
      <vt:lpstr>Затем можно растушевать</vt:lpstr>
      <vt:lpstr>Вот что получилось</vt:lpstr>
      <vt:lpstr>Затем рисуем ластиком</vt:lpstr>
      <vt:lpstr>«Наша дача»</vt:lpstr>
      <vt:lpstr>«Цветок под солнцем»</vt:lpstr>
      <vt:lpstr>«Бабочка-красавица»</vt:lpstr>
      <vt:lpstr>«Дом в лесу»</vt:lpstr>
      <vt:lpstr>«Цветик-самоцветик»</vt:lpstr>
      <vt:lpstr>«Машина-джип»</vt:lpstr>
      <vt:lpstr>«Моя кошка»</vt:lpstr>
      <vt:lpstr> Одним из приемов, направленных на создание условий для творческого самовыражения ребенка, является организация работы с детьми с применением способов нетрадиционного рисования.</vt:lpstr>
      <vt:lpstr>Наши работы</vt:lpstr>
      <vt:lpstr> Нетрадиционно рисование в подготовительной группе – это не просто способ познакомить ребенка с живописью. Оно позволяет раскрыть внутренний мир малыша, вселить в него уверенность, выявить скрытые способности. Но, даже если в будущем он не станет художником, такое занятие может стать его хобби и принести свои плоды в дальнейшем его развитии. 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«Рисуем ластиком» – нетрадиционная техника изо.деятельности в подготов</dc:title>
  <dc:creator>Инна</dc:creator>
  <cp:lastModifiedBy>Инна</cp:lastModifiedBy>
  <cp:revision>8</cp:revision>
  <dcterms:created xsi:type="dcterms:W3CDTF">2019-11-18T16:57:21Z</dcterms:created>
  <dcterms:modified xsi:type="dcterms:W3CDTF">2020-01-05T16:48:08Z</dcterms:modified>
</cp:coreProperties>
</file>