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77" r:id="rId11"/>
    <p:sldId id="268" r:id="rId12"/>
    <p:sldId id="266" r:id="rId13"/>
  </p:sldIdLst>
  <p:sldSz cx="9144000" cy="6858000" type="screen4x3"/>
  <p:notesSz cx="6858000" cy="9144000"/>
  <p:embeddedFontLst>
    <p:embeddedFont>
      <p:font typeface="Matilda" charset="0"/>
      <p:regular r:id="rId1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E0000"/>
    <a:srgbClr val="5F9127"/>
    <a:srgbClr val="456A1C"/>
    <a:srgbClr val="DEA900"/>
    <a:srgbClr val="6CA62C"/>
    <a:srgbClr val="E4931C"/>
    <a:srgbClr val="FFE89F"/>
    <a:srgbClr val="008080"/>
    <a:srgbClr val="27704F"/>
    <a:srgbClr val="69A12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604/flashtuchka.286/0_5915a_b3330167_L.jpg" TargetMode="External"/><Relationship Id="rId2" Type="http://schemas.openxmlformats.org/officeDocument/2006/relationships/hyperlink" Target="http://s4.pic4you.ru/y2014/09-08/12216/4581460.pn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07704" y="908720"/>
            <a:ext cx="5328592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«Воробышек» (природный материал </a:t>
            </a:r>
            <a:r>
              <a:rPr lang="ru-RU" sz="3600" b="1" dirty="0" err="1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подготовмтельная</a:t>
            </a:r>
            <a:r>
              <a:rPr lang="ru-RU" sz="3600" b="1" dirty="0" smtClean="0">
                <a:ln w="11430"/>
                <a:blipFill dpi="0" rotWithShape="1">
                  <a:blip r:embed="rId2"/>
                  <a:srcRect/>
                  <a:tile tx="0" ty="0" sx="100000" sy="100000" flip="none" algn="tl"/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 группа)</a:t>
            </a:r>
            <a:endParaRPr kumimoji="0" lang="ru-RU" sz="3600" b="1" i="0" u="none" strike="noStrike" kern="1200" normalizeH="0" baseline="0" noProof="0" dirty="0" smtClean="0">
              <a:ln w="11430"/>
              <a:blipFill dpi="0" rotWithShape="1">
                <a:blip r:embed="rId2"/>
                <a:srcRect/>
                <a:tile tx="0" ty="0" sx="100000" sy="100000" flip="none" algn="tl"/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429000"/>
            <a:ext cx="4032448" cy="2109370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Автор </a:t>
            </a:r>
            <a:r>
              <a:rPr lang="ru-RU" sz="2200" b="1" i="1" dirty="0" err="1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презентации:Марчукова</a:t>
            </a:r>
            <a:r>
              <a:rPr lang="ru-RU" sz="2200" b="1" i="1" dirty="0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 И.Ф. воспитатель ВКК  МБДОУ «Детский сад </a:t>
            </a:r>
            <a:r>
              <a:rPr lang="ru-RU" sz="2200" b="1" i="1" dirty="0" err="1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200" b="1" i="1" dirty="0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 вида №173» </a:t>
            </a:r>
            <a:r>
              <a:rPr lang="ru-RU" sz="2200" b="1" i="1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г.Воронеж 2020г</a:t>
            </a:r>
            <a:r>
              <a:rPr lang="ru-RU" sz="2200" b="1" i="1" dirty="0" smtClean="0">
                <a:solidFill>
                  <a:srgbClr val="8E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sz="7200" b="1" i="1" dirty="0" err="1" smtClean="0"/>
              <a:t>Спсибо</a:t>
            </a:r>
            <a:r>
              <a:rPr lang="ru-RU" sz="7200" b="1" i="1" dirty="0" smtClean="0"/>
              <a:t> за внимание!</a:t>
            </a:r>
            <a:endParaRPr lang="ru-RU" sz="7200" b="1" i="1" dirty="0"/>
          </a:p>
        </p:txBody>
      </p:sp>
    </p:spTree>
  </p:cSld>
  <p:clrMapOvr>
    <a:masterClrMapping/>
  </p:clrMapOvr>
  <p:transition>
    <p:newsfla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62535" y="548680"/>
            <a:ext cx="8018931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i="1" dirty="0" smtClean="0">
                <a:cs typeface="Arial" charset="0"/>
              </a:rPr>
              <a:t> </a:t>
            </a:r>
            <a:endParaRPr lang="ru-RU" sz="2800" i="1" dirty="0"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автора шаблона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cs typeface="Arial" charset="0"/>
              </a:rPr>
              <a:t>: </a:t>
            </a:r>
            <a:endParaRPr lang="ru-RU" sz="2800" b="1" i="1" dirty="0" smtClean="0"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i="1" dirty="0" smtClean="0">
              <a:latin typeface="Times New Roman" pitchFamily="18" charset="0"/>
              <a:cs typeface="Arial" pitchFamily="34" charset="0"/>
            </a:endParaRPr>
          </a:p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Arial" pitchFamily="34" charset="0"/>
              </a:rPr>
              <a:t>Ранько Елена Алексеевна </a:t>
            </a:r>
          </a:p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Arial" pitchFamily="34" charset="0"/>
              </a:rPr>
              <a:t>учитель начальных классов  </a:t>
            </a:r>
          </a:p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Arial" pitchFamily="34" charset="0"/>
              </a:rPr>
              <a:t>МАОУ лицей №21</a:t>
            </a:r>
          </a:p>
          <a:p>
            <a:pPr lvl="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latin typeface="Times New Roman" pitchFamily="18" charset="0"/>
                <a:cs typeface="Arial" pitchFamily="34" charset="0"/>
              </a:rPr>
              <a:t>  г. Иваново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i="1" dirty="0" smtClean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1559" y="5846386"/>
            <a:ext cx="8018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Сайт: </a:t>
            </a:r>
            <a:r>
              <a:rPr lang="en-US" sz="2400" i="1" dirty="0">
                <a:hlinkClick r:id="rId2"/>
              </a:rPr>
              <a:t>http://elenaranko.ucoz.ru</a:t>
            </a:r>
            <a:r>
              <a:rPr lang="en-US" sz="2400" i="1" dirty="0" smtClean="0">
                <a:hlinkClick r:id="rId2"/>
              </a:rPr>
              <a:t>/</a:t>
            </a:r>
            <a:r>
              <a:rPr lang="ru-RU" sz="2400" i="1" dirty="0" smtClean="0"/>
              <a:t> 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xmlns="" val="1167860816"/>
      </p:ext>
    </p:extLst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6114782"/>
            <a:ext cx="820891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dirty="0" smtClean="0">
                <a:latin typeface="Times New Roman" pitchFamily="18" charset="0"/>
                <a:cs typeface="Arial" pitchFamily="34" charset="0"/>
              </a:rPr>
              <a:t>На момент создания шаблона все ссылки </a:t>
            </a:r>
            <a:r>
              <a:rPr lang="ru-RU" sz="1600" b="1" dirty="0"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Arial" pitchFamily="34" charset="0"/>
              </a:rPr>
              <a:t>являются активными</a:t>
            </a:r>
            <a:r>
              <a:rPr lang="ru-RU" sz="1600" dirty="0" smtClean="0">
                <a:latin typeface="Times New Roman" pitchFamily="18" charset="0"/>
                <a:cs typeface="Arial" pitchFamily="34" charset="0"/>
              </a:rPr>
              <a:t>! </a:t>
            </a:r>
            <a:endParaRPr lang="ru-RU" sz="1600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76864" cy="5040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atilda" pitchFamily="2" charset="0"/>
              </a:rPr>
              <a:t>Интернет - ресурсы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atilda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273984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Листья:</a:t>
            </a:r>
          </a:p>
          <a:p>
            <a:r>
              <a:rPr lang="en-US" i="1" dirty="0">
                <a:hlinkClick r:id="rId2"/>
              </a:rPr>
              <a:t>http://</a:t>
            </a:r>
            <a:r>
              <a:rPr lang="en-US" i="1" dirty="0" smtClean="0">
                <a:hlinkClick r:id="rId2"/>
              </a:rPr>
              <a:t>s4.pic4you.ru/y2014/09-08/12216/4581460.png</a:t>
            </a:r>
            <a:endParaRPr lang="ru-RU" i="1" dirty="0" smtClean="0"/>
          </a:p>
          <a:p>
            <a:r>
              <a:rPr lang="ru-RU" sz="2000" b="1" i="1" dirty="0" smtClean="0"/>
              <a:t>Картинка с листьями для создания надписи на титульном слайде:</a:t>
            </a:r>
          </a:p>
          <a:p>
            <a:r>
              <a:rPr lang="en-US" i="1" dirty="0">
                <a:hlinkClick r:id="rId3"/>
              </a:rPr>
              <a:t>http://</a:t>
            </a:r>
            <a:r>
              <a:rPr lang="en-US" i="1" dirty="0" smtClean="0">
                <a:hlinkClick r:id="rId3"/>
              </a:rPr>
              <a:t>img-fotki.yandex.ru/get/4604/flashtuchka.286/0_5915a_b3330167_L.jpg</a:t>
            </a:r>
            <a:r>
              <a:rPr lang="ru-RU" i="1" dirty="0" smtClean="0"/>
              <a:t>  </a:t>
            </a:r>
          </a:p>
          <a:p>
            <a:endParaRPr lang="ru-RU" sz="2000" b="1" i="1" dirty="0" smtClean="0"/>
          </a:p>
          <a:p>
            <a:r>
              <a:rPr lang="ru-RU" sz="2000" b="1" i="1" dirty="0" smtClean="0"/>
              <a:t>Обработка рисунка, фон и рамочка выполнены в программе </a:t>
            </a:r>
            <a:r>
              <a:rPr lang="en-US" sz="2000" b="1" i="1" dirty="0"/>
              <a:t>Adobe </a:t>
            </a:r>
            <a:r>
              <a:rPr lang="en-US" sz="2000" b="1" i="1" dirty="0" smtClean="0"/>
              <a:t>Photoshop</a:t>
            </a:r>
            <a:r>
              <a:rPr lang="ru-RU" sz="2000" b="1" i="1" dirty="0"/>
              <a:t>.</a:t>
            </a:r>
            <a:endParaRPr lang="ru-RU" sz="2000" b="1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3598342980"/>
      </p:ext>
    </p:extLst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Создавая оригинальные поделки из природного материала, дети прикасаются к её сокровенным тайнам, развивая при этом пространственное мышление, мелкую моторику, глазомер, свои творческие способности и художественное воображение, учатся бережно относиться к дарам природы, чувствовать и понимать особенности самого материала, замечать разнообразие красок, форм и фактуры. Задача воспитателя — воспитывать в детях умение видеть и ценить бесконечную красоту жизни, помочь ребятам овладеть мастерством предметного воплощения воображаемых художественных образов.</a:t>
            </a:r>
            <a:endParaRPr lang="ru-RU" sz="2400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pPr lvl="0" algn="l"/>
            <a:r>
              <a:rPr lang="ru-RU" sz="3100" dirty="0" err="1" smtClean="0"/>
              <a:t>Подготовишки</a:t>
            </a:r>
            <a:r>
              <a:rPr lang="ru-RU" sz="3100" dirty="0" smtClean="0"/>
              <a:t> :</a:t>
            </a:r>
            <a:br>
              <a:rPr lang="ru-RU" sz="3100" dirty="0" smtClean="0"/>
            </a:br>
            <a:r>
              <a:rPr lang="ru-RU" sz="3100" dirty="0" smtClean="0"/>
              <a:t>-изучают свойства природного материала,</a:t>
            </a:r>
            <a:br>
              <a:rPr lang="ru-RU" sz="3100" dirty="0" smtClean="0"/>
            </a:br>
            <a:r>
              <a:rPr lang="ru-RU" sz="3100" dirty="0" smtClean="0"/>
              <a:t>-учатся планировать последовательность своих действий, </a:t>
            </a:r>
            <a:br>
              <a:rPr lang="ru-RU" sz="3100" dirty="0" smtClean="0"/>
            </a:br>
            <a:r>
              <a:rPr lang="ru-RU" sz="3100" dirty="0" smtClean="0"/>
              <a:t>-учатся подбирать </a:t>
            </a:r>
            <a:r>
              <a:rPr lang="ru-RU" sz="3100" dirty="0" smtClean="0"/>
              <a:t>материал,</a:t>
            </a:r>
            <a:br>
              <a:rPr lang="ru-RU" sz="3100" dirty="0" smtClean="0"/>
            </a:br>
            <a:r>
              <a:rPr lang="ru-RU" sz="3100" dirty="0" smtClean="0"/>
              <a:t>-учатся </a:t>
            </a:r>
            <a:r>
              <a:rPr lang="ru-RU" sz="3100" dirty="0" smtClean="0"/>
              <a:t>продумывать оптимальный вариант соединения деталей поделки в целостный образ</a:t>
            </a:r>
            <a:r>
              <a:rPr lang="ru-RU" sz="3100" dirty="0" smtClean="0"/>
              <a:t>,</a:t>
            </a:r>
            <a:br>
              <a:rPr lang="ru-RU" sz="3100" dirty="0" smtClean="0"/>
            </a:br>
            <a:r>
              <a:rPr lang="ru-RU" sz="3100" dirty="0" smtClean="0"/>
              <a:t>-</a:t>
            </a:r>
            <a:r>
              <a:rPr lang="ru-RU" sz="3100" dirty="0" smtClean="0"/>
              <a:t>учатся </a:t>
            </a:r>
            <a:r>
              <a:rPr lang="ru-RU" sz="3100" dirty="0" smtClean="0"/>
              <a:t>творчески подходить к оформлению изделия.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ut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Нам потребуются: сосновые шишки, каштаны, пластилин </a:t>
            </a:r>
            <a:endParaRPr lang="ru-RU" sz="3600" b="1" dirty="0"/>
          </a:p>
        </p:txBody>
      </p:sp>
      <p:pic>
        <p:nvPicPr>
          <p:cNvPr id="4" name="Содержимое 3" descr="IMG_20191108_095716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16200000">
            <a:off x="2291833" y="721991"/>
            <a:ext cx="4920377" cy="6552729"/>
          </a:xfrm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Соединяем две шишки, прикрепляем глазки и клювик</a:t>
            </a:r>
            <a:endParaRPr lang="ru-RU" sz="3600" b="1" dirty="0"/>
          </a:p>
        </p:txBody>
      </p:sp>
      <p:pic>
        <p:nvPicPr>
          <p:cNvPr id="5" name="Содержимое 4" descr="IMG_20191108_095758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7250" y="1600200"/>
            <a:ext cx="3398499" cy="4525963"/>
          </a:xfrm>
        </p:spPr>
      </p:pic>
      <p:pic>
        <p:nvPicPr>
          <p:cNvPr id="6" name="Содержимое 5" descr="IMG_20191108_095918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68250" y="1600200"/>
            <a:ext cx="3398499" cy="4525963"/>
          </a:xfrm>
        </p:spPr>
      </p:pic>
    </p:spTree>
  </p:cSld>
  <p:clrMapOvr>
    <a:masterClrMapping/>
  </p:clrMapOvr>
  <p:transition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229200"/>
            <a:ext cx="8229600" cy="1143000"/>
          </a:xfrm>
        </p:spPr>
        <p:txBody>
          <a:bodyPr/>
          <a:lstStyle/>
          <a:p>
            <a:r>
              <a:rPr lang="ru-RU" b="1" dirty="0" smtClean="0"/>
              <a:t>Наш воробышек</a:t>
            </a:r>
            <a:endParaRPr lang="ru-RU" b="1" dirty="0"/>
          </a:p>
        </p:txBody>
      </p:sp>
      <p:pic>
        <p:nvPicPr>
          <p:cNvPr id="5" name="Содержимое 4" descr="IMG_20191108_110813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12776"/>
            <a:ext cx="4038600" cy="3026258"/>
          </a:xfrm>
        </p:spPr>
      </p:pic>
      <p:pic>
        <p:nvPicPr>
          <p:cNvPr id="6" name="Содержимое 5" descr="IMG_20191108_095949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476672"/>
            <a:ext cx="3398499" cy="4525963"/>
          </a:xfrm>
        </p:spPr>
      </p:pic>
    </p:spTree>
  </p:cSld>
  <p:clrMapOvr>
    <a:masterClrMapping/>
  </p:clrMapOvr>
  <p:transition>
    <p:pull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>Из каштанов и пластилина грибочки </a:t>
            </a:r>
            <a:endParaRPr lang="ru-RU" sz="3600" b="1" dirty="0"/>
          </a:p>
        </p:txBody>
      </p:sp>
      <p:pic>
        <p:nvPicPr>
          <p:cNvPr id="5" name="Содержимое 4" descr="IMG_20191108_111414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77250" y="1600200"/>
            <a:ext cx="3398499" cy="4525963"/>
          </a:xfrm>
        </p:spPr>
      </p:pic>
      <p:pic>
        <p:nvPicPr>
          <p:cNvPr id="6" name="Содержимое 5" descr="IMG_20191108_112103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50052"/>
            <a:ext cx="4038600" cy="3026258"/>
          </a:xfrm>
        </p:spPr>
      </p:pic>
    </p:spTree>
  </p:cSld>
  <p:clrMapOvr>
    <a:masterClrMapping/>
  </p:clrMapOvr>
  <p:transition>
    <p:pull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1143000"/>
          </a:xfrm>
        </p:spPr>
        <p:txBody>
          <a:bodyPr/>
          <a:lstStyle/>
          <a:p>
            <a:r>
              <a:rPr lang="ru-RU" dirty="0" smtClean="0"/>
              <a:t>Филин</a:t>
            </a:r>
            <a:endParaRPr lang="ru-RU" dirty="0"/>
          </a:p>
        </p:txBody>
      </p:sp>
      <p:pic>
        <p:nvPicPr>
          <p:cNvPr id="5" name="Содержимое 4" descr="IMG_20191108_113710_BEAUTY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836712"/>
            <a:ext cx="3398499" cy="4525963"/>
          </a:xfrm>
        </p:spPr>
      </p:pic>
      <p:pic>
        <p:nvPicPr>
          <p:cNvPr id="6" name="Содержимое 5" descr="IMG_20191108_112604_BEAUTY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50052"/>
            <a:ext cx="4038600" cy="3026258"/>
          </a:xfrm>
        </p:spPr>
      </p:pic>
    </p:spTree>
  </p:cSld>
  <p:clrMapOvr>
    <a:masterClrMapping/>
  </p:clrMapOvr>
  <p:transition>
    <p:pull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Наше творчество</a:t>
            </a:r>
            <a:endParaRPr lang="ru-RU" b="1" dirty="0"/>
          </a:p>
        </p:txBody>
      </p:sp>
      <p:pic>
        <p:nvPicPr>
          <p:cNvPr id="4" name="Содержимое 3" descr="IMG_20191108_113950_BEAUT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2007" y="1600200"/>
            <a:ext cx="6039986" cy="4525963"/>
          </a:xfrm>
        </p:spPr>
      </p:pic>
    </p:spTree>
  </p:cSld>
  <p:clrMapOvr>
    <a:masterClrMapping/>
  </p:clrMapOvr>
  <p:transition>
    <p:wheel spokes="8"/>
  </p:transition>
</p:sld>
</file>

<file path=ppt/theme/theme1.xml><?xml version="1.0" encoding="utf-8"?>
<a:theme xmlns:a="http://schemas.openxmlformats.org/drawingml/2006/main" name="Тема Office">
  <a:themeElements>
    <a:clrScheme name="Другая 9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60000"/>
      </a:hlink>
      <a:folHlink>
        <a:srgbClr val="FFABA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1861</TotalTime>
  <Words>204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Matilda</vt:lpstr>
      <vt:lpstr>Times New Roman</vt:lpstr>
      <vt:lpstr>Тема Office</vt:lpstr>
      <vt:lpstr>Слайд 1</vt:lpstr>
      <vt:lpstr>Создавая оригинальные поделки из природного материала, дети прикасаются к её сокровенным тайнам, развивая при этом пространственное мышление, мелкую моторику, глазомер, свои творческие способности и художественное воображение, учатся бережно относиться к дарам природы, чувствовать и понимать особенности самого материала, замечать разнообразие красок, форм и фактуры. Задача воспитателя — воспитывать в детях умение видеть и ценить бесконечную красоту жизни, помочь ребятам овладеть мастерством предметного воплощения воображаемых художественных образов.</vt:lpstr>
      <vt:lpstr>Подготовишки : -изучают свойства природного материала, -учатся планировать последовательность своих действий,  -учатся подбирать материал, -учатся продумывать оптимальный вариант соединения деталей поделки в целостный образ, -учатся творчески подходить к оформлению изделия. </vt:lpstr>
      <vt:lpstr>Нам потребуются: сосновые шишки, каштаны, пластилин </vt:lpstr>
      <vt:lpstr>Соединяем две шишки, прикрепляем глазки и клювик</vt:lpstr>
      <vt:lpstr>Наш воробышек</vt:lpstr>
      <vt:lpstr>Из каштанов и пластилина грибочки </vt:lpstr>
      <vt:lpstr>Филин</vt:lpstr>
      <vt:lpstr>Наше творчество</vt:lpstr>
      <vt:lpstr>Спсибо за внимание!</vt:lpstr>
      <vt:lpstr>Слайд 11</vt:lpstr>
      <vt:lpstr>Интернет - ресурсы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Инна</cp:lastModifiedBy>
  <cp:revision>106</cp:revision>
  <dcterms:created xsi:type="dcterms:W3CDTF">2013-08-23T08:38:35Z</dcterms:created>
  <dcterms:modified xsi:type="dcterms:W3CDTF">2020-01-01T16:42:56Z</dcterms:modified>
</cp:coreProperties>
</file>