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3" r:id="rId7"/>
    <p:sldId id="264" r:id="rId8"/>
    <p:sldId id="265" r:id="rId9"/>
    <p:sldId id="266" r:id="rId10"/>
    <p:sldId id="268" r:id="rId11"/>
    <p:sldId id="269" r:id="rId12"/>
    <p:sldId id="271" r:id="rId13"/>
    <p:sldId id="272" r:id="rId14"/>
    <p:sldId id="273" r:id="rId15"/>
    <p:sldId id="274" r:id="rId16"/>
    <p:sldId id="275" r:id="rId17"/>
    <p:sldId id="277" r:id="rId18"/>
    <p:sldId id="278" r:id="rId19"/>
    <p:sldId id="279" r:id="rId20"/>
    <p:sldId id="280" r:id="rId21"/>
    <p:sldId id="281" r:id="rId22"/>
    <p:sldId id="282" r:id="rId23"/>
    <p:sldId id="284" r:id="rId24"/>
    <p:sldId id="286" r:id="rId25"/>
    <p:sldId id="288" r:id="rId2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60AC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05" autoAdjust="0"/>
    <p:restoredTop sz="94660"/>
  </p:normalViewPr>
  <p:slideViewPr>
    <p:cSldViewPr snapToGrid="0">
      <p:cViewPr>
        <p:scale>
          <a:sx n="78" d="100"/>
          <a:sy n="78" d="100"/>
        </p:scale>
        <p:origin x="-90" y="-75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1/6/2020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1/6/2020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1/6/2020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1/6/2020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1/6/2020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1/6/2020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1/6/2020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1/6/2020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68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43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g"/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9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47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g"/><Relationship Id="rId2" Type="http://schemas.openxmlformats.org/officeDocument/2006/relationships/image" Target="../media/image50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8000" b="1" dirty="0" smtClean="0">
                <a:solidFill>
                  <a:srgbClr val="FFFF00"/>
                </a:solidFill>
              </a:rPr>
              <a:t>Мир шкатулок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60AC6"/>
                </a:solidFill>
              </a:rPr>
              <a:t>Выполнили: Цветкова Е.В.</a:t>
            </a:r>
          </a:p>
          <a:p>
            <a:r>
              <a:rPr lang="ru-RU" b="1" dirty="0">
                <a:solidFill>
                  <a:srgbClr val="C60AC6"/>
                </a:solidFill>
              </a:rPr>
              <a:t>	</a:t>
            </a:r>
            <a:r>
              <a:rPr lang="ru-RU" b="1" dirty="0" smtClean="0">
                <a:solidFill>
                  <a:srgbClr val="C60AC6"/>
                </a:solidFill>
              </a:rPr>
              <a:t>		</a:t>
            </a:r>
            <a:r>
              <a:rPr lang="ru-RU" b="1" dirty="0" err="1" smtClean="0">
                <a:solidFill>
                  <a:srgbClr val="C60AC6"/>
                </a:solidFill>
              </a:rPr>
              <a:t>Жилобецкая</a:t>
            </a:r>
            <a:r>
              <a:rPr lang="ru-RU" b="1" dirty="0" smtClean="0">
                <a:solidFill>
                  <a:srgbClr val="C60AC6"/>
                </a:solidFill>
              </a:rPr>
              <a:t> С.С.</a:t>
            </a:r>
            <a:endParaRPr lang="ru-RU" b="1" dirty="0">
              <a:solidFill>
                <a:srgbClr val="C60AC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17125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212" y="339367"/>
            <a:ext cx="8534400" cy="810704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C60AC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Формы шкатулок</a:t>
            </a:r>
            <a:endParaRPr lang="ru-RU" sz="4000" b="1" dirty="0">
              <a:solidFill>
                <a:srgbClr val="C60AC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414" y="1416376"/>
            <a:ext cx="6231118" cy="487130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67004" y="1416376"/>
            <a:ext cx="5703216" cy="4795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67784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5362" y="772360"/>
            <a:ext cx="5715000" cy="480830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02837" y="772360"/>
            <a:ext cx="5712643" cy="48083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653834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340" y="483442"/>
            <a:ext cx="5218440" cy="5771241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35192" y="483442"/>
            <a:ext cx="6202837" cy="57712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058330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699" y="119160"/>
            <a:ext cx="4762500" cy="6600825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96037" y="1141674"/>
            <a:ext cx="4762500" cy="3914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943442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4057" y="292231"/>
            <a:ext cx="4572000" cy="614627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79010" y="292231"/>
            <a:ext cx="6774729" cy="6146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929805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1923" y="477232"/>
            <a:ext cx="5715000" cy="5715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03237" y="477232"/>
            <a:ext cx="5091731" cy="57963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008274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1401" y="576082"/>
            <a:ext cx="5165889" cy="491031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64884" y="576082"/>
            <a:ext cx="5715000" cy="571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045887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18894" y="235671"/>
            <a:ext cx="4675695" cy="820132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C60AC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кожаные</a:t>
            </a:r>
            <a:endParaRPr lang="ru-RU" sz="4000" b="1" dirty="0">
              <a:solidFill>
                <a:srgbClr val="C60AC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92231" y="518474"/>
            <a:ext cx="6136849" cy="5580669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418893" y="1197204"/>
            <a:ext cx="4194929" cy="2139885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Выглядят очень благородно и красиво.</a:t>
            </a:r>
          </a:p>
          <a:p>
            <a:r>
              <a:rPr 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Бывают разных размеров, цветов и форм.</a:t>
            </a:r>
            <a:endParaRPr lang="ru-RU" sz="36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392545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786540" y="263952"/>
            <a:ext cx="3733015" cy="754143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C60AC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дерева</a:t>
            </a:r>
            <a:endParaRPr lang="ru-RU" sz="4000" b="1" dirty="0">
              <a:solidFill>
                <a:srgbClr val="C60AC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786540" y="1018095"/>
            <a:ext cx="3619893" cy="3054285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Зачастую расписаны вручную.</a:t>
            </a:r>
          </a:p>
          <a:p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крышке может быть изображен пейзаж или картина. Одними из самых популярных являются шкатулки из Палеха и Федоскино.</a:t>
            </a:r>
            <a:endParaRPr lang="ru-RU" sz="2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6262" y="164085"/>
            <a:ext cx="3648979" cy="288077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10084" y="164085"/>
            <a:ext cx="3591613" cy="2880773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6262" y="3249622"/>
            <a:ext cx="3648979" cy="3353853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10084" y="3249622"/>
            <a:ext cx="3663334" cy="33538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941682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27942" y="207390"/>
            <a:ext cx="3714161" cy="763571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C60AC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металла</a:t>
            </a:r>
            <a:endParaRPr lang="ru-RU" sz="4000" b="1" dirty="0">
              <a:solidFill>
                <a:srgbClr val="C60AC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201320" y="1187778"/>
            <a:ext cx="3440782" cy="3638222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Очень </a:t>
            </a:r>
            <a:r>
              <a:rPr lang="ru-RU" sz="32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надежны.Такая</a:t>
            </a:r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шкатулка прослужит очень долго. Могут быть из золота и серебра, и украшены драгоценными камнями.</a:t>
            </a:r>
            <a:endParaRPr lang="ru-RU" sz="32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0274" y="122548"/>
            <a:ext cx="2962292" cy="327609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0217" y="122549"/>
            <a:ext cx="4010074" cy="327609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0274" y="3469063"/>
            <a:ext cx="3245095" cy="328746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26855" y="3565370"/>
            <a:ext cx="3783436" cy="30948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64102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85012" y="461913"/>
            <a:ext cx="3657600" cy="707011"/>
          </a:xfrm>
        </p:spPr>
        <p:txBody>
          <a:bodyPr>
            <a:noAutofit/>
          </a:bodyPr>
          <a:lstStyle/>
          <a:p>
            <a:r>
              <a:rPr lang="ru-RU" sz="4800" b="1" dirty="0" smtClean="0">
                <a:solidFill>
                  <a:srgbClr val="C60AC6"/>
                </a:solidFill>
              </a:rPr>
              <a:t>шкатулка</a:t>
            </a:r>
            <a:endParaRPr lang="ru-RU" sz="4800" b="1" dirty="0">
              <a:solidFill>
                <a:srgbClr val="C60AC6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8348" y="791852"/>
            <a:ext cx="6636469" cy="4977352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085012" y="1951349"/>
            <a:ext cx="4802188" cy="3450210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Этот маленький предмет, </a:t>
            </a:r>
          </a:p>
          <a:p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 для брошек и монет.</a:t>
            </a:r>
          </a:p>
          <a:p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колец и сережек.</a:t>
            </a:r>
          </a:p>
          <a:p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Иголок, ниток и застежек.</a:t>
            </a:r>
          </a:p>
          <a:p>
            <a:endParaRPr lang="ru-RU" sz="2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647009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18136" y="165755"/>
            <a:ext cx="3535050" cy="861767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C60AC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фарфора</a:t>
            </a:r>
            <a:endParaRPr lang="ru-RU" sz="4000" b="1" dirty="0">
              <a:solidFill>
                <a:srgbClr val="C60AC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418136" y="1325340"/>
            <a:ext cx="3525624" cy="1823214"/>
          </a:xfrm>
        </p:spPr>
        <p:txBody>
          <a:bodyPr>
            <a:noAutofit/>
          </a:bodyPr>
          <a:lstStyle/>
          <a:p>
            <a:r>
              <a:rPr lang="ru-RU" sz="4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Очень изящные. Используются для хранения колец, брошей, сережек.</a:t>
            </a:r>
            <a:endParaRPr lang="ru-RU" sz="4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4296" y="165756"/>
            <a:ext cx="2763428" cy="318076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18518" y="165755"/>
            <a:ext cx="3517573" cy="327502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6010" y="3526410"/>
            <a:ext cx="3237322" cy="3237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84831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35711" y="250596"/>
            <a:ext cx="4266397" cy="871194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C60AC6"/>
                </a:solidFill>
              </a:rPr>
              <a:t>Из полудрагоценных камней</a:t>
            </a:r>
            <a:endParaRPr lang="ru-RU" sz="2400" b="1" dirty="0">
              <a:solidFill>
                <a:srgbClr val="C60AC6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9282" y="1315912"/>
            <a:ext cx="2999286" cy="4783230"/>
          </a:xfrm>
        </p:spPr>
        <p:txBody>
          <a:bodyPr>
            <a:normAutofit fontScale="77500" lnSpcReduction="20000"/>
          </a:bodyPr>
          <a:lstStyle/>
          <a:p>
            <a:r>
              <a:rPr lang="ru-RU" sz="4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Такие шкатулки долговечны и выглядят очень эффектно. Украшают такие шкатулки миниатюрными фигурками из металла. Используют камень змеевик или малахит</a:t>
            </a:r>
            <a:r>
              <a:rPr lang="ru-RU" dirty="0" smtClean="0">
                <a:solidFill>
                  <a:srgbClr val="002060"/>
                </a:solidFill>
              </a:rPr>
              <a:t>.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2565" y="146901"/>
            <a:ext cx="3930388" cy="317575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59667" y="3120273"/>
            <a:ext cx="4579331" cy="34614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494251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36990" y="165755"/>
            <a:ext cx="3455692" cy="635523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rgbClr val="C60AC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стекла</a:t>
            </a:r>
            <a:endParaRPr lang="ru-RU" sz="4000" b="1" dirty="0">
              <a:solidFill>
                <a:srgbClr val="C60AC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0429" y="967119"/>
            <a:ext cx="3315878" cy="5179157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Могут быть самых разнообразных цветов, с рисунками. Зачастую они выглядят очень хрупкими, но это не так, потому что все края укреплены металлом. Они обычно небольших размеров.</a:t>
            </a:r>
            <a:endParaRPr lang="ru-RU" sz="2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6134" y="801278"/>
            <a:ext cx="4100070" cy="398203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74037" y="801278"/>
            <a:ext cx="3702377" cy="39820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345899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55842" y="194036"/>
            <a:ext cx="3465119" cy="739218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C60AC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музыкальные</a:t>
            </a:r>
            <a:endParaRPr lang="ru-RU" b="1" dirty="0">
              <a:solidFill>
                <a:srgbClr val="C60AC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540685" y="1055803"/>
            <a:ext cx="3380276" cy="2516956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Радовали прекрасный пол во все времена….. В такой </a:t>
            </a: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катулке мелодия начинает играть и вместе с ней движутся несколько предметов или целая картина…</a:t>
            </a:r>
            <a:endParaRPr lang="ru-RU" sz="2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0968" y="194036"/>
            <a:ext cx="2514600" cy="28575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64989" y="107428"/>
            <a:ext cx="3465331" cy="346533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64862" y="3183512"/>
            <a:ext cx="3424678" cy="34246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788356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8535" y="462698"/>
            <a:ext cx="5471474" cy="547147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38886" y="462698"/>
            <a:ext cx="6093356" cy="54714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106431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0385" y="286732"/>
            <a:ext cx="5210175" cy="6096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73525" y="507869"/>
            <a:ext cx="5867400" cy="5257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77227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38519" y="367644"/>
            <a:ext cx="4677341" cy="1555423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rgbClr val="C60AC6"/>
                </a:solidFill>
              </a:rPr>
              <a:t>Что такое</a:t>
            </a:r>
            <a:r>
              <a:rPr lang="ru-RU" sz="4000" b="1" dirty="0">
                <a:solidFill>
                  <a:srgbClr val="C60AC6"/>
                </a:solidFill>
              </a:rPr>
              <a:t/>
            </a:r>
            <a:br>
              <a:rPr lang="ru-RU" sz="4000" b="1" dirty="0">
                <a:solidFill>
                  <a:srgbClr val="C60AC6"/>
                </a:solidFill>
              </a:rPr>
            </a:br>
            <a:r>
              <a:rPr lang="ru-RU" sz="4000" b="1" dirty="0" smtClean="0">
                <a:solidFill>
                  <a:srgbClr val="C60AC6"/>
                </a:solidFill>
              </a:rPr>
              <a:t>шкатулка?</a:t>
            </a:r>
            <a:endParaRPr lang="ru-RU" sz="4000" b="1" dirty="0">
              <a:solidFill>
                <a:srgbClr val="C60AC6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879921" y="2007909"/>
            <a:ext cx="5035559" cy="4185501"/>
          </a:xfrm>
        </p:spPr>
        <p:txBody>
          <a:bodyPr>
            <a:noAutofit/>
          </a:bodyPr>
          <a:lstStyle/>
          <a:p>
            <a:r>
              <a:rPr lang="ru-RU" sz="1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небольшой ящик для мелких, обычно ценных вещей. Их изготавливают из разных материалов. Для придания красивого вида их часто покрывают кожей, дорогой тканью, инкрустируют драгоценными камнями, покрывают резьбой, чеканкой.</a:t>
            </a:r>
          </a:p>
          <a:p>
            <a:r>
              <a:rPr lang="ru-RU" sz="1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Известны шкатулки с глубокой древности. Для того, чтобы уберечь содержимое от посторонних глаз либо от кражи, шкатулки снабжались замками и секретами. Различные потайные отделения, двойное и тройное дно, специальные запоры, срабатывающие только после сложной последовательности действий со шкатулкой.</a:t>
            </a:r>
          </a:p>
          <a:p>
            <a:r>
              <a:rPr lang="ru-RU" sz="1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Вот на такие ухищрения шли мастера при изготовлении шкатулок.</a:t>
            </a:r>
          </a:p>
          <a:p>
            <a:endParaRPr lang="ru-RU" sz="1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250" y="685799"/>
            <a:ext cx="2907399" cy="2491033"/>
          </a:xfr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621" y="3460423"/>
            <a:ext cx="3397577" cy="3397577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02344" y="693656"/>
            <a:ext cx="2868882" cy="2483176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65008" y="3743226"/>
            <a:ext cx="2943553" cy="25727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21826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89012" y="288303"/>
            <a:ext cx="10040349" cy="644951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rgbClr val="C60AC6"/>
                </a:solidFill>
              </a:rPr>
              <a:t>Что можно хранить в шкатулках</a:t>
            </a:r>
            <a:endParaRPr lang="ru-RU" sz="4000" b="1" dirty="0">
              <a:solidFill>
                <a:srgbClr val="C60AC6"/>
              </a:solidFill>
            </a:endParaRPr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20510" y="1705865"/>
            <a:ext cx="5288437" cy="3780535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139884" y="5599522"/>
            <a:ext cx="9766169" cy="914400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Кинжалы , сабли, пистолеты</a:t>
            </a:r>
            <a:endParaRPr lang="ru-RU" sz="4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09186" y="1705865"/>
            <a:ext cx="5602413" cy="3780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62993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212" y="5505253"/>
            <a:ext cx="8534400" cy="838985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Драгоценности</a:t>
            </a: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298" y="464589"/>
            <a:ext cx="4034672" cy="389059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20227" y="464589"/>
            <a:ext cx="3400326" cy="389059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80810" y="464589"/>
            <a:ext cx="4157219" cy="3890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45791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212" y="5722070"/>
            <a:ext cx="8534400" cy="791851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Письма, ценные бумаги</a:t>
            </a:r>
            <a:endParaRPr lang="ru-RU" sz="4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5721" y="229042"/>
            <a:ext cx="4619625" cy="531392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62193" y="305486"/>
            <a:ext cx="6928701" cy="5237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67955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211" y="5778630"/>
            <a:ext cx="9779541" cy="952107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Предметы для рукоделия</a:t>
            </a:r>
            <a:endParaRPr lang="ru-RU" sz="4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128" y="137997"/>
            <a:ext cx="5791200" cy="542381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67167" y="137997"/>
            <a:ext cx="6111711" cy="5400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41135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4785" y="5486400"/>
            <a:ext cx="8534400" cy="762523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часы</a:t>
            </a:r>
            <a:endParaRPr lang="ru-RU" sz="4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18994" y="119014"/>
            <a:ext cx="7323824" cy="4952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60324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212" y="5175314"/>
            <a:ext cx="8534400" cy="1036949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деньги</a:t>
            </a:r>
            <a:endParaRPr lang="ru-RU" sz="4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0378" y="344077"/>
            <a:ext cx="5476533" cy="448237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04874" y="344077"/>
            <a:ext cx="6031584" cy="4523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8586203"/>
      </p:ext>
    </p:extLst>
  </p:cSld>
  <p:clrMapOvr>
    <a:masterClrMapping/>
  </p:clrMapOvr>
</p:sld>
</file>

<file path=ppt/theme/theme1.xml><?xml version="1.0" encoding="utf-8"?>
<a:theme xmlns:a="http://schemas.openxmlformats.org/drawingml/2006/main" name="Сектор">
  <a:themeElements>
    <a:clrScheme name="Slice">
      <a:dk1>
        <a:sysClr val="windowText" lastClr="000000"/>
      </a:dk1>
      <a:lt1>
        <a:sysClr val="window" lastClr="FFFFFF"/>
      </a:lt1>
      <a:dk2>
        <a:srgbClr val="537D0B"/>
      </a:dk2>
      <a:lt2>
        <a:srgbClr val="A9E257"/>
      </a:lt2>
      <a:accent1>
        <a:srgbClr val="38540A"/>
      </a:accent1>
      <a:accent2>
        <a:srgbClr val="31A274"/>
      </a:accent2>
      <a:accent3>
        <a:srgbClr val="236073"/>
      </a:accent3>
      <a:accent4>
        <a:srgbClr val="6C4D90"/>
      </a:accent4>
      <a:accent5>
        <a:srgbClr val="983C27"/>
      </a:accent5>
      <a:accent6>
        <a:srgbClr val="CD811F"/>
      </a:accent6>
      <a:hlink>
        <a:srgbClr val="293F06"/>
      </a:hlink>
      <a:folHlink>
        <a:srgbClr val="68883A"/>
      </a:folHlink>
    </a:clrScheme>
    <a:fontScheme name="Slice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Slice" id="{0507925B-6AC9-4358-8E18-C330545D08F8}" vid="{19759155-7935-4C61-A06C-C04380D1B16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286</TotalTime>
  <Words>304</Words>
  <Application>Microsoft Office PowerPoint</Application>
  <PresentationFormat>Произвольный</PresentationFormat>
  <Paragraphs>36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Сектор</vt:lpstr>
      <vt:lpstr>  Мир шкатулок  </vt:lpstr>
      <vt:lpstr>шкатулка</vt:lpstr>
      <vt:lpstr>Что такое шкатулка?</vt:lpstr>
      <vt:lpstr>Что можно хранить в шкатулках</vt:lpstr>
      <vt:lpstr>Драгоценности</vt:lpstr>
      <vt:lpstr>Письма, ценные бумаги</vt:lpstr>
      <vt:lpstr>Предметы для рукоделия</vt:lpstr>
      <vt:lpstr>часы</vt:lpstr>
      <vt:lpstr>деньги</vt:lpstr>
      <vt:lpstr>Формы шкатулок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кожаные</vt:lpstr>
      <vt:lpstr>Из дерева</vt:lpstr>
      <vt:lpstr>Из металла</vt:lpstr>
      <vt:lpstr>Из фарфора</vt:lpstr>
      <vt:lpstr>Из полудрагоценных камней</vt:lpstr>
      <vt:lpstr>Из стекла</vt:lpstr>
      <vt:lpstr>музыкальные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Мир шкатулок</dc:title>
  <dc:creator>1</dc:creator>
  <cp:lastModifiedBy>max 2</cp:lastModifiedBy>
  <cp:revision>21</cp:revision>
  <dcterms:created xsi:type="dcterms:W3CDTF">2016-09-24T18:25:17Z</dcterms:created>
  <dcterms:modified xsi:type="dcterms:W3CDTF">2020-01-05T18:51:43Z</dcterms:modified>
</cp:coreProperties>
</file>