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8" r:id="rId3"/>
    <p:sldId id="257" r:id="rId4"/>
    <p:sldId id="259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70" r:id="rId13"/>
    <p:sldId id="278" r:id="rId14"/>
    <p:sldId id="271" r:id="rId15"/>
    <p:sldId id="272" r:id="rId16"/>
    <p:sldId id="273" r:id="rId17"/>
    <p:sldId id="274" r:id="rId18"/>
    <p:sldId id="281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790C1"/>
    <a:srgbClr val="6B95C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1DC57-5657-40AD-98D9-B090DC289215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E01257-ACB4-49B2-BF8B-F88F522B22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>
              <a:defRPr sz="5400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9079" y="87079"/>
            <a:ext cx="8856928" cy="504000"/>
            <a:chOff x="107504" y="87079"/>
            <a:chExt cx="8856928" cy="504000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405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69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7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60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724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88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16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379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04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3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14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078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41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Группа 22"/>
          <p:cNvGrpSpPr/>
          <p:nvPr userDrawn="1"/>
        </p:nvGrpSpPr>
        <p:grpSpPr>
          <a:xfrm>
            <a:off x="121004" y="6302989"/>
            <a:ext cx="8856928" cy="504000"/>
            <a:chOff x="107504" y="87079"/>
            <a:chExt cx="8856928" cy="504000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405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69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7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60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724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88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16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379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04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3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14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078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41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Группа 38"/>
          <p:cNvGrpSpPr/>
          <p:nvPr userDrawn="1"/>
        </p:nvGrpSpPr>
        <p:grpSpPr>
          <a:xfrm>
            <a:off x="82805" y="555722"/>
            <a:ext cx="504000" cy="5712141"/>
            <a:chOff x="117530" y="555722"/>
            <a:chExt cx="504000" cy="5712141"/>
          </a:xfrm>
        </p:grpSpPr>
        <p:pic>
          <p:nvPicPr>
            <p:cNvPr id="4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24304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15979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63897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59735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07653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5572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763863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11816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72223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9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20142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68060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" name="Группа 50"/>
          <p:cNvGrpSpPr/>
          <p:nvPr userDrawn="1"/>
        </p:nvGrpSpPr>
        <p:grpSpPr>
          <a:xfrm>
            <a:off x="8529848" y="532571"/>
            <a:ext cx="504000" cy="5712141"/>
            <a:chOff x="117530" y="555722"/>
            <a:chExt cx="504000" cy="5712141"/>
          </a:xfrm>
        </p:grpSpPr>
        <p:pic>
          <p:nvPicPr>
            <p:cNvPr id="5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24304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15979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63897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5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59735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07653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5572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763863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11816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72223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20142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68060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3" name="Рамка 62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685"/>
            </a:avLst>
          </a:prstGeom>
          <a:solidFill>
            <a:srgbClr val="6B95C7"/>
          </a:solidFill>
          <a:ln>
            <a:solidFill>
              <a:srgbClr val="679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Рамка 63"/>
          <p:cNvSpPr/>
          <p:nvPr userDrawn="1"/>
        </p:nvSpPr>
        <p:spPr>
          <a:xfrm>
            <a:off x="630000" y="580675"/>
            <a:ext cx="7884000" cy="5724000"/>
          </a:xfrm>
          <a:prstGeom prst="frame">
            <a:avLst>
              <a:gd name="adj1" fmla="val 685"/>
            </a:avLst>
          </a:prstGeom>
          <a:solidFill>
            <a:srgbClr val="6B95C7"/>
          </a:solidFill>
          <a:ln>
            <a:solidFill>
              <a:srgbClr val="679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425" y="610313"/>
            <a:ext cx="7740000" cy="100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8850" y="1692800"/>
            <a:ext cx="77400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7" name="Группа 6"/>
          <p:cNvGrpSpPr/>
          <p:nvPr userDrawn="1"/>
        </p:nvGrpSpPr>
        <p:grpSpPr>
          <a:xfrm>
            <a:off x="119079" y="87079"/>
            <a:ext cx="8856928" cy="504000"/>
            <a:chOff x="107504" y="87079"/>
            <a:chExt cx="8856928" cy="504000"/>
          </a:xfrm>
        </p:grpSpPr>
        <p:pic>
          <p:nvPicPr>
            <p:cNvPr id="102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405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69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7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60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724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88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16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379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04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3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14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078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41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Группа 22"/>
          <p:cNvGrpSpPr/>
          <p:nvPr userDrawn="1"/>
        </p:nvGrpSpPr>
        <p:grpSpPr>
          <a:xfrm>
            <a:off x="121004" y="6302989"/>
            <a:ext cx="8856928" cy="504000"/>
            <a:chOff x="107504" y="87079"/>
            <a:chExt cx="8856928" cy="504000"/>
          </a:xfrm>
        </p:grpSpPr>
        <p:pic>
          <p:nvPicPr>
            <p:cNvPr id="2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405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9069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397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060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7246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73884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052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6716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6379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604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733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4142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7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00780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8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7418" y="87079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" name="Группа 21"/>
          <p:cNvGrpSpPr/>
          <p:nvPr userDrawn="1"/>
        </p:nvGrpSpPr>
        <p:grpSpPr>
          <a:xfrm>
            <a:off x="82805" y="555722"/>
            <a:ext cx="504000" cy="5712141"/>
            <a:chOff x="117530" y="555722"/>
            <a:chExt cx="504000" cy="5712141"/>
          </a:xfrm>
        </p:grpSpPr>
        <p:pic>
          <p:nvPicPr>
            <p:cNvPr id="40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24304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15979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2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63897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3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59735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07653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5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5572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763863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11816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72223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3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20142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68060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Группа 55"/>
          <p:cNvGrpSpPr/>
          <p:nvPr userDrawn="1"/>
        </p:nvGrpSpPr>
        <p:grpSpPr>
          <a:xfrm>
            <a:off x="8529848" y="532571"/>
            <a:ext cx="504000" cy="5712141"/>
            <a:chOff x="117530" y="555722"/>
            <a:chExt cx="504000" cy="5712141"/>
          </a:xfrm>
        </p:grpSpPr>
        <p:pic>
          <p:nvPicPr>
            <p:cNvPr id="57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24304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15979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9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638978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59735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107653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2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55722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3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5763863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4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211816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5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722234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6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4201420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7" name="Picture 2"/>
            <p:cNvPicPr>
              <a:picLocks noChangeAspect="1" noChangeArrowheads="1"/>
            </p:cNvPicPr>
            <p:nvPr userDrawn="1"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7530" y="3680606"/>
              <a:ext cx="504000" cy="504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5" name="Рамка 54"/>
          <p:cNvSpPr/>
          <p:nvPr userDrawn="1"/>
        </p:nvSpPr>
        <p:spPr>
          <a:xfrm>
            <a:off x="0" y="0"/>
            <a:ext cx="9144000" cy="6858000"/>
          </a:xfrm>
          <a:prstGeom prst="frame">
            <a:avLst>
              <a:gd name="adj1" fmla="val 685"/>
            </a:avLst>
          </a:prstGeom>
          <a:solidFill>
            <a:srgbClr val="6B95C7"/>
          </a:solidFill>
          <a:ln>
            <a:solidFill>
              <a:srgbClr val="679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9" name="Рамка 68"/>
          <p:cNvSpPr/>
          <p:nvPr userDrawn="1"/>
        </p:nvSpPr>
        <p:spPr>
          <a:xfrm>
            <a:off x="630000" y="580675"/>
            <a:ext cx="7884000" cy="5724000"/>
          </a:xfrm>
          <a:prstGeom prst="frame">
            <a:avLst>
              <a:gd name="adj1" fmla="val 685"/>
            </a:avLst>
          </a:prstGeom>
          <a:solidFill>
            <a:srgbClr val="6B95C7"/>
          </a:solidFill>
          <a:ln>
            <a:solidFill>
              <a:srgbClr val="6790C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0" name="TextBox 69"/>
          <p:cNvSpPr txBox="1"/>
          <p:nvPr userDrawn="1"/>
        </p:nvSpPr>
        <p:spPr>
          <a:xfrm>
            <a:off x="-17098" y="6692094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" dirty="0" smtClean="0">
                <a:solidFill>
                  <a:srgbClr val="4D4D4D"/>
                </a:solidFill>
                <a:latin typeface="+mn-lt"/>
              </a:rPr>
              <a:t>© Н.Н.Ф</a:t>
            </a:r>
            <a:r>
              <a:rPr lang="ru-RU" sz="1000" dirty="0" smtClean="0">
                <a:solidFill>
                  <a:srgbClr val="4D4D4D"/>
                </a:solidFill>
                <a:latin typeface="+mn-lt"/>
              </a:rPr>
              <a:t>.</a:t>
            </a:r>
            <a:endParaRPr lang="ru-RU" sz="1000" dirty="0">
              <a:solidFill>
                <a:srgbClr val="4D4D4D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0">
          <a:ln w="17780" cmpd="sng">
            <a:solidFill>
              <a:schemeClr val="accent1">
                <a:tint val="3000"/>
              </a:schemeClr>
            </a:solidFill>
            <a:prstDash val="solid"/>
            <a:miter lim="800000"/>
          </a:ln>
          <a:gradFill>
            <a:gsLst>
              <a:gs pos="10000">
                <a:schemeClr val="accent1">
                  <a:tint val="63000"/>
                  <a:sat val="105000"/>
                </a:schemeClr>
              </a:gs>
              <a:gs pos="90000">
                <a:schemeClr val="accent1">
                  <a:shade val="50000"/>
                  <a:satMod val="100000"/>
                </a:schemeClr>
              </a:gs>
            </a:gsLst>
            <a:lin ang="5400000"/>
          </a:gradFill>
          <a:effectLst>
            <a:outerShdw blurRad="55000" dist="50800" dir="5400000" algn="tl">
              <a:srgbClr val="000000">
                <a:alpha val="33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8868"/>
            <a:ext cx="7772400" cy="15001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Символика Самарского Края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4145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425" y="428604"/>
            <a:ext cx="7740000" cy="5857916"/>
          </a:xfrm>
          <a:effectLst>
            <a:softEdge rad="127000"/>
          </a:effectLst>
          <a:scene3d>
            <a:camera prst="isometricOffAxis1Righ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742950" indent="-742950"/>
            <a:r>
              <a:rPr lang="ru-RU" dirty="0" smtClean="0"/>
              <a:t>Вопрос №1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857224" y="1643050"/>
            <a:ext cx="7286676" cy="15716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 своим очертаниям на карте Самарская область напоминает…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85786" y="5214950"/>
            <a:ext cx="5286412" cy="91121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Ответ:сердце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https://mmshkola.ru/images/karta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2928934"/>
            <a:ext cx="3000396" cy="3289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1"/>
            <a:ext cx="7715304" cy="16859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Самая высокая точка Самарской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области-это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гора…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5072074"/>
            <a:ext cx="3857652" cy="10540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Стрельная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698" name="Picture 2" descr="http://soc-life.ru/actions/5605c06e371fa/116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3214686"/>
            <a:ext cx="3534966" cy="23575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600201"/>
            <a:ext cx="7715304" cy="14001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называется одна из самых больших рек на Земле, протекающая в Самарской области?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928662" y="5286388"/>
            <a:ext cx="4429156" cy="83977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Ответ: Волга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s://avatars.mds.yandex.net/get-pdb/225396/4f980ca3-63f5-4fad-a764-88a38c77a0ef/s12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3357562"/>
            <a:ext cx="4071966" cy="22904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1600201"/>
            <a:ext cx="7643866" cy="14716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какое море впадает Волга?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42910" y="5214950"/>
            <a:ext cx="5500726" cy="9112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в Каспийское море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s://ic.pics.livejournal.com/scummy_pac/9661543/209793/origin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285992"/>
            <a:ext cx="3810027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№5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57224" y="1600201"/>
            <a:ext cx="7572428" cy="111441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называется природный 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национальный парк Самарской области?</a:t>
            </a:r>
          </a:p>
          <a:p>
            <a:pPr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5143512"/>
            <a:ext cx="4714908" cy="9826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Самарская Лука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 descr="http://drugoigorod.ru/wp-content/uploads/2018/07/%D0%9E%D1%81%D1%82%D1%80%D0%BE%D0%B2-%D0%A1%D0%B5%D1%80%D1%91%D0%B4%D1%8B%D1%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2033" y="2857496"/>
            <a:ext cx="3643338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№6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1600200"/>
            <a:ext cx="7429552" cy="132873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Какое животное изображено на гербе Самарской области?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5357826"/>
            <a:ext cx="3857652" cy="76833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козел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stavrsp.ru/images/Gerb-Samarskoy-o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16134" y="2786058"/>
            <a:ext cx="2877857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№7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7543824" cy="13287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располагаются цвета на флаге Самарской области?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4348" y="5143512"/>
            <a:ext cx="6143668" cy="9826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красный, белый, синий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bumper-stickers.ru/47205-thickbox_default/flag-samarskoy-obla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500306"/>
            <a:ext cx="2643206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№8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5286388"/>
            <a:ext cx="7786742" cy="8397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мужество,героизм,отвагу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1643050"/>
            <a:ext cx="7829576" cy="14001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обозначает красный цвет на флаге Самарской области?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bumper-stickers.ru/47205-thickbox_default/flag-samarskoy-oblas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2357430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№9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5072074"/>
            <a:ext cx="4643470" cy="98265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в ходе конкурса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85786" y="1600201"/>
            <a:ext cx="7901014" cy="161448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 был выбран гимн Самарской области?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2428868"/>
            <a:ext cx="200025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3228273" cy="300039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Самарская область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8812" y="3143248"/>
            <a:ext cx="3563199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26236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 №10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85786" y="5072074"/>
            <a:ext cx="5500726" cy="105408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Ответ: Петр Владимирович Алабин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57224" y="1600201"/>
            <a:ext cx="7829576" cy="111442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Кто был почетным гражданином и головой города Самара?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 descr="http://xn----7sbbaazuatxpyidedi7gqh.xn--p1ai/i/personalii/Alabin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57885" y="2786058"/>
            <a:ext cx="2208284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Гора </a:t>
            </a:r>
            <a:r>
              <a:rPr lang="ru-RU" dirty="0" err="1" smtClean="0"/>
              <a:t>Стрельная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62111" y="5221693"/>
            <a:ext cx="5364000" cy="1116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2" name="Picture 4" descr="https://myregion.eisinvest.ru/wp-content/uploads/sites/2/2018/12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81300" y="1928802"/>
            <a:ext cx="4191029" cy="31432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60857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Волга</a:t>
            </a:r>
            <a:endParaRPr lang="ru-RU" dirty="0"/>
          </a:p>
        </p:txBody>
      </p:sp>
      <p:pic>
        <p:nvPicPr>
          <p:cNvPr id="16386" name="Picture 2" descr="https://vodabereg.ru/wp-content/uploads/2016/12/reka_Volga_photographoya_2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2571744"/>
            <a:ext cx="3643338" cy="2428892"/>
          </a:xfrm>
          <a:prstGeom prst="rect">
            <a:avLst/>
          </a:prstGeom>
          <a:noFill/>
        </p:spPr>
      </p:pic>
      <p:pic>
        <p:nvPicPr>
          <p:cNvPr id="16388" name="Picture 4" descr="https://www.bebinka.ru/sites/default/files/images_event/samarskaya_zemlya_samara_bebink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3286124"/>
            <a:ext cx="3839278" cy="2500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Самарской области</a:t>
            </a:r>
            <a:endParaRPr lang="ru-RU" dirty="0"/>
          </a:p>
        </p:txBody>
      </p:sp>
      <p:pic>
        <p:nvPicPr>
          <p:cNvPr id="3" name="Picture 2" descr="https://stavrsp.ru/images/Gerb-Samarskoy-ob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1643050"/>
            <a:ext cx="3643338" cy="3979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 Самарской области</a:t>
            </a:r>
            <a:endParaRPr lang="ru-RU" dirty="0"/>
          </a:p>
        </p:txBody>
      </p:sp>
      <p:pic>
        <p:nvPicPr>
          <p:cNvPr id="3" name="Picture 2" descr="https://bumper-stickers.ru/47205-thickbox_default/flag-samarskoy-oblast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1714488"/>
            <a:ext cx="3643338" cy="36433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 Самарской области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1600200"/>
            <a:ext cx="8286808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Самара, рожденная в сердце России,-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Народов Поволжья большая семья,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 веках своё гордое имя носила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Любимая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Самарская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 веки священная наша земля!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Объяты раздольной Самарской Лукою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Родные просторы, леса и поля,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Увенчана гор Жигулевских грядою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Любимая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Самарская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 веки священная наша земля!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Грядущей Победе в суровые годы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Самара надежные крылья дала!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Сильна и трудом, и талантом народа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Любимая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Самарская наша,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 веки священная наша земля!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Во веки священная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Славься, любимая,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i="1" dirty="0" smtClean="0">
                <a:latin typeface="Times New Roman" pitchFamily="18" charset="0"/>
                <a:cs typeface="Times New Roman" pitchFamily="18" charset="0"/>
              </a:rPr>
              <a:t>Славься, Самарская наша земля!</a:t>
            </a:r>
            <a:br>
              <a:rPr lang="ru-RU" sz="1200" i="1" dirty="0" smtClean="0">
                <a:latin typeface="Times New Roman" pitchFamily="18" charset="0"/>
                <a:cs typeface="Times New Roman" pitchFamily="18" charset="0"/>
              </a:rPr>
            </a:br>
            <a:endParaRPr lang="ru-RU" sz="1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001024" y="1600200"/>
            <a:ext cx="685776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Самара</a:t>
            </a:r>
            <a:endParaRPr lang="ru-RU" dirty="0"/>
          </a:p>
        </p:txBody>
      </p:sp>
      <p:pic>
        <p:nvPicPr>
          <p:cNvPr id="20482" name="Picture 2" descr="https://s2.stc.all.kpcdn.net/best/samara/putevoditel/images/tild3535-6562-4539-a266-373262663439__5883dca4862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214554"/>
            <a:ext cx="4214842" cy="25271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Петр Владимирович Алабин</a:t>
            </a:r>
            <a:endParaRPr lang="ru-RU" dirty="0"/>
          </a:p>
        </p:txBody>
      </p:sp>
      <p:pic>
        <p:nvPicPr>
          <p:cNvPr id="25602" name="Picture 2" descr="http://xn----7sbbaazuatxpyidedi7gqh.xn--p1ai/i/personalii/Alabin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1643051"/>
            <a:ext cx="2649941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548DD4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184</Words>
  <Application>Microsoft Office PowerPoint</Application>
  <PresentationFormat>Экран (4:3)</PresentationFormat>
  <Paragraphs>42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Символика Самарского Края</vt:lpstr>
      <vt:lpstr>Самарская область</vt:lpstr>
      <vt:lpstr>Гора Стрельная</vt:lpstr>
      <vt:lpstr>Волга</vt:lpstr>
      <vt:lpstr>Герб Самарской области</vt:lpstr>
      <vt:lpstr>Флаг Самарской области</vt:lpstr>
      <vt:lpstr>Гимн Самарской области</vt:lpstr>
      <vt:lpstr>Самара</vt:lpstr>
      <vt:lpstr>Петр Владимирович Алабин</vt:lpstr>
      <vt:lpstr>Викторина</vt:lpstr>
      <vt:lpstr>Вопрос №1</vt:lpstr>
      <vt:lpstr>Вопрос №2</vt:lpstr>
      <vt:lpstr>Вопрос №3</vt:lpstr>
      <vt:lpstr>Вопрос №4</vt:lpstr>
      <vt:lpstr>Вопрос №5</vt:lpstr>
      <vt:lpstr>Вопрос №6</vt:lpstr>
      <vt:lpstr>Вопрос №7</vt:lpstr>
      <vt:lpstr>Вопрос №8</vt:lpstr>
      <vt:lpstr>Вопрос №9</vt:lpstr>
      <vt:lpstr>Вопрос №10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Администратор</dc:creator>
  <cp:lastModifiedBy>Admin</cp:lastModifiedBy>
  <cp:revision>39</cp:revision>
  <dcterms:created xsi:type="dcterms:W3CDTF">2017-07-11T16:20:42Z</dcterms:created>
  <dcterms:modified xsi:type="dcterms:W3CDTF">2020-01-05T13:26:30Z</dcterms:modified>
</cp:coreProperties>
</file>