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2303CF-113F-466A-88F3-93C7025EEC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78C7E02-EFDE-455C-9F05-DAD53C1F98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83E106-A0FB-4392-A80A-7F299886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021-BBA7-49D9-9ADD-9CBF207C429C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3E498D3-786C-446F-A9D0-98C34AD5F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20F256-6917-498A-92FB-1811F9473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1271-3C1D-4F19-B80B-2025DD024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598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06ED3C-9E17-4551-ACBC-5769292301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EC9A58B-AA97-4A13-85A5-2C3373B6BE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7B548E8-2DB7-4DD2-B7B3-C0917A67B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021-BBA7-49D9-9ADD-9CBF207C429C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A28392-26DF-4B56-89A3-EBED020973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FB67FB-A2C9-486B-8B95-338AAE6C4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1271-3C1D-4F19-B80B-2025DD024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871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1E2D475-5209-4DA9-99F2-3BF17C765AC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C7E3D89-C7D7-41EF-BE20-806D8CD1ED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A4DC43-3F99-4F21-B851-8D74893F0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021-BBA7-49D9-9ADD-9CBF207C429C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041399-48D6-40FC-BEA4-8CEAC9DB9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E09FAA-6F30-43E3-B940-FF5395558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1271-3C1D-4F19-B80B-2025DD024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191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032C2F-8160-49E5-86FB-94C52883D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0CF828-C577-49DC-8F81-A67DE52FDC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0973FB1-9477-4DAB-924C-E64205BDCA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021-BBA7-49D9-9ADD-9CBF207C429C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D32554-EE3E-436F-9630-294518F26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A67444-6577-4370-AD5A-AA958655B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1271-3C1D-4F19-B80B-2025DD024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044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EA44DF-892D-4AA2-9CFC-4B406F4F3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25455C5-02A6-4388-92D0-A035E40103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C99D2F6-CB97-4FF9-92A6-96A1BEBE0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021-BBA7-49D9-9ADD-9CBF207C429C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3447C6-1A1B-4B29-866A-38D1349FD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35AE0A7-BA0E-4169-BF34-7C0CF187C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1271-3C1D-4F19-B80B-2025DD024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0951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4898DA-9A0C-48BB-ABEE-D23E1CA497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F8AEB7-6B41-4F61-BF71-5DB49BDF4C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93D3D3C-9525-4380-BDAA-EF1421A183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8E8BF3E-2900-4C3E-A891-DD0FB8337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021-BBA7-49D9-9ADD-9CBF207C429C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8787455-908E-4C07-87B5-894096780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AB276A7-2575-432C-9B27-96B51BD84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1271-3C1D-4F19-B80B-2025DD024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284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4FAF01-6CD5-42A9-BF23-128ED84D4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E897E5B-4703-4E5F-A58A-2FD6ADF61E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3C3BA3A-86A5-4486-BC3D-8C628703C0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5D14F2C-DB57-42BF-AAE2-25EA31CD43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6C8DBE3-64D1-4BDD-8E78-B96DE91573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A6B61EB-A358-4348-9135-402B03509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021-BBA7-49D9-9ADD-9CBF207C429C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11F90E1-35EA-4A30-A873-7867F1FED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6ADC019-DD15-4A7C-9639-9AD4C8FEB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1271-3C1D-4F19-B80B-2025DD024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900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6DA661-B8E8-4F20-A3FE-B18A92656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76F282A-4D0D-4A9A-A649-02D56C059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021-BBA7-49D9-9ADD-9CBF207C429C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69F5AA9-65B0-4130-BA5A-FC4D9B748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CD42B13-454B-4113-B528-F255CD8623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1271-3C1D-4F19-B80B-2025DD024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789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C2D011B-39EA-4B4E-BE1F-AD3A8EEB49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021-BBA7-49D9-9ADD-9CBF207C429C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5A0471D-3AF9-4968-AB43-DF29001B09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4D7B860-9EE9-48C9-B94A-BAAA742BF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1271-3C1D-4F19-B80B-2025DD024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544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FB4808-411C-4AA3-8C4B-152D18D28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212A15-8660-4DD2-8D72-9A2FFB8212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94CF6A4-0568-4722-9F33-57A4B4786D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FCD0C9B-AFD9-4A61-AE7A-5F4BFF5E08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021-BBA7-49D9-9ADD-9CBF207C429C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26D8E56-42A8-4A53-9CA0-FD0825758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D695235-C98D-496A-9616-884B8CF6F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1271-3C1D-4F19-B80B-2025DD024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996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8605BD9-59AE-4DB4-A4C0-3B0341A40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74CD384-DA3D-4EA2-AC23-D237A5B6C9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64EEF45-64C0-47BF-BC55-50E9382247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6D609C3-BDDB-4464-9EC7-D42F5B7A57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1BD021-BBA7-49D9-9ADD-9CBF207C429C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29E1B54-730A-4B77-8338-926FA9EDAE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78FFA2A-92CD-45D4-B060-FC9C0280D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31271-3C1D-4F19-B80B-2025DD024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0679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9CFB69-9BE5-4C3F-9477-63E380B5A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8DAAF43-01E1-407C-8A94-77DF24E2A9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5B61F10-DC4E-4728-A47C-204E76A9DA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BD021-BBA7-49D9-9ADD-9CBF207C429C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CF3086-019A-42AB-8AC6-20A8C0D996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11589A-C1D7-46DC-9160-2A439C532B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31271-3C1D-4F19-B80B-2025DD024C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052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117D93B-769A-4A2D-9FFF-52C85AF9C4EA}"/>
              </a:ext>
            </a:extLst>
          </p:cNvPr>
          <p:cNvSpPr txBox="1"/>
          <p:nvPr/>
        </p:nvSpPr>
        <p:spPr>
          <a:xfrm>
            <a:off x="97736" y="72278"/>
            <a:ext cx="7495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latin typeface="DisneyPark" panose="03030603050000020002" pitchFamily="66" charset="-52"/>
              </a:rPr>
              <a:t>Проект «Волшебная сказка»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E96EA0-125D-4275-9EB7-0E73F9C53DC1}"/>
              </a:ext>
            </a:extLst>
          </p:cNvPr>
          <p:cNvSpPr txBox="1"/>
          <p:nvPr/>
        </p:nvSpPr>
        <p:spPr>
          <a:xfrm>
            <a:off x="248479" y="1167922"/>
            <a:ext cx="3154018" cy="2031325"/>
          </a:xfrm>
          <a:prstGeom prst="rect">
            <a:avLst/>
          </a:prstGeom>
          <a:noFill/>
          <a:ln w="57150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ru-RU" dirty="0"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Признаки волшебной сказки: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Зачин, концовка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Сказочные герои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Сказочные ситуации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Волшебные герои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Троекратные повторы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BA84E8-CB8F-46E1-B909-9606B7A10DD5}"/>
              </a:ext>
            </a:extLst>
          </p:cNvPr>
          <p:cNvSpPr txBox="1"/>
          <p:nvPr/>
        </p:nvSpPr>
        <p:spPr>
          <a:xfrm>
            <a:off x="256762" y="3543876"/>
            <a:ext cx="3142422" cy="1200329"/>
          </a:xfrm>
          <a:prstGeom prst="rect">
            <a:avLst/>
          </a:prstGeom>
          <a:noFill/>
          <a:ln w="57150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ru-RU" dirty="0"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Где и когда происходят события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48E7917-BEFE-4920-B3BD-4CF8113820CF}"/>
              </a:ext>
            </a:extLst>
          </p:cNvPr>
          <p:cNvSpPr txBox="1"/>
          <p:nvPr/>
        </p:nvSpPr>
        <p:spPr>
          <a:xfrm>
            <a:off x="3687418" y="1167922"/>
            <a:ext cx="3617844" cy="5355312"/>
          </a:xfrm>
          <a:prstGeom prst="rect">
            <a:avLst/>
          </a:prstGeom>
          <a:noFill/>
          <a:ln w="57150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ru-RU" dirty="0"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Герои:</a:t>
            </a:r>
          </a:p>
          <a:p>
            <a:pPr marL="342900" indent="-342900">
              <a:buAutoNum type="arabicPeriod"/>
            </a:pPr>
            <a:r>
              <a:rPr lang="ru-RU" dirty="0"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Характер </a:t>
            </a:r>
          </a:p>
          <a:p>
            <a:pPr marL="342900" indent="-342900">
              <a:buAutoNum type="arabicPeriod"/>
            </a:pPr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 marL="342900" indent="-342900">
              <a:buAutoNum type="arabicPeriod"/>
            </a:pPr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 marL="342900" indent="-342900">
              <a:buAutoNum type="arabicPeriod"/>
            </a:pPr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 marL="342900" indent="-342900">
              <a:buAutoNum type="arabicPeriod"/>
            </a:pPr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 marL="342900" indent="-342900">
              <a:buAutoNum type="arabicPeriod"/>
            </a:pPr>
            <a:r>
              <a:rPr lang="ru-RU" dirty="0"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Внешность</a:t>
            </a:r>
          </a:p>
          <a:p>
            <a:pPr marL="342900" indent="-342900">
              <a:buAutoNum type="arabicPeriod"/>
            </a:pPr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 marL="342900" indent="-342900">
              <a:buAutoNum type="arabicPeriod"/>
            </a:pPr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 marL="342900" indent="-342900">
              <a:buAutoNum type="arabicPeriod"/>
            </a:pPr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 marL="342900" indent="-342900">
              <a:buAutoNum type="arabicPeriod"/>
            </a:pPr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 marL="342900" indent="-342900">
              <a:buAutoNum type="arabicPeriod"/>
            </a:pPr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pPr marL="342900" indent="-342900">
              <a:buAutoNum type="arabicPeriod"/>
            </a:pPr>
            <a:r>
              <a:rPr lang="ru-RU" dirty="0"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Поступки</a:t>
            </a:r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4D7059-D81A-448D-812C-89D03E35FDA1}"/>
              </a:ext>
            </a:extLst>
          </p:cNvPr>
          <p:cNvSpPr txBox="1"/>
          <p:nvPr/>
        </p:nvSpPr>
        <p:spPr>
          <a:xfrm>
            <a:off x="7593496" y="177465"/>
            <a:ext cx="4253947" cy="6463308"/>
          </a:xfrm>
          <a:prstGeom prst="rect">
            <a:avLst/>
          </a:prstGeom>
          <a:noFill/>
          <a:ln w="57150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ru-RU" dirty="0"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События сказки:</a:t>
            </a:r>
          </a:p>
          <a:p>
            <a:r>
              <a:rPr lang="ru-RU" dirty="0"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Начало </a:t>
            </a:r>
          </a:p>
          <a:p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r>
              <a:rPr lang="ru-RU" dirty="0"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Развитие событий</a:t>
            </a:r>
          </a:p>
          <a:p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r>
              <a:rPr lang="ru-RU" dirty="0"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Конец </a:t>
            </a:r>
          </a:p>
          <a:p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  <a:p>
            <a:endParaRPr lang="ru-RU" dirty="0">
              <a:latin typeface="Meiryo UI" panose="020B0604030504040204" pitchFamily="34" charset="-128"/>
              <a:ea typeface="Meiryo UI" panose="020B0604030504040204" pitchFamily="34" charset="-128"/>
              <a:cs typeface="Meiryo UI" panose="020B0604030504040204" pitchFamily="34" charset="-1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BD8BCB-3365-4075-805F-0599AD516CF7}"/>
              </a:ext>
            </a:extLst>
          </p:cNvPr>
          <p:cNvSpPr txBox="1"/>
          <p:nvPr/>
        </p:nvSpPr>
        <p:spPr>
          <a:xfrm>
            <a:off x="248479" y="5088834"/>
            <a:ext cx="3150705" cy="1477328"/>
          </a:xfrm>
          <a:prstGeom prst="rect">
            <a:avLst/>
          </a:prstGeom>
          <a:noFill/>
          <a:ln w="57150">
            <a:solidFill>
              <a:schemeClr val="tx1"/>
            </a:solidFill>
            <a:prstDash val="sysDash"/>
          </a:ln>
        </p:spPr>
        <p:txBody>
          <a:bodyPr wrap="square" rtlCol="0">
            <a:spAutoFit/>
          </a:bodyPr>
          <a:lstStyle/>
          <a:p>
            <a:r>
              <a:rPr lang="ru-RU" dirty="0"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rPr>
              <a:t>Основная мысль сказки в форме пословицы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98367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43</Words>
  <Application>Microsoft Office PowerPoint</Application>
  <PresentationFormat>Широкоэкранный</PresentationFormat>
  <Paragraphs>48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Meiryo UI</vt:lpstr>
      <vt:lpstr>Arial</vt:lpstr>
      <vt:lpstr>Calibri</vt:lpstr>
      <vt:lpstr>Calibri Light</vt:lpstr>
      <vt:lpstr>DisneyPark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2</cp:revision>
  <cp:lastPrinted>2019-09-23T17:56:38Z</cp:lastPrinted>
  <dcterms:created xsi:type="dcterms:W3CDTF">2019-09-23T17:40:02Z</dcterms:created>
  <dcterms:modified xsi:type="dcterms:W3CDTF">2019-09-23T17:57:00Z</dcterms:modified>
</cp:coreProperties>
</file>