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304" r:id="rId3"/>
    <p:sldId id="311" r:id="rId4"/>
    <p:sldId id="315" r:id="rId5"/>
    <p:sldId id="297" r:id="rId6"/>
    <p:sldId id="319" r:id="rId7"/>
    <p:sldId id="323" r:id="rId8"/>
    <p:sldId id="325" r:id="rId9"/>
    <p:sldId id="324" r:id="rId10"/>
    <p:sldId id="320" r:id="rId11"/>
    <p:sldId id="321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FF74"/>
    <a:srgbClr val="00602B"/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811" autoAdjust="0"/>
  </p:normalViewPr>
  <p:slideViewPr>
    <p:cSldViewPr>
      <p:cViewPr>
        <p:scale>
          <a:sx n="60" d="100"/>
          <a:sy n="60" d="100"/>
        </p:scale>
        <p:origin x="-6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71F31-10BE-4A28-89A4-3388D135766D}" type="datetimeFigureOut">
              <a:rPr lang="ru-RU" smtClean="0"/>
              <a:pPr/>
              <a:t>21.09.2011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19644-377D-4782-9AEE-A3037A2C6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71F31-10BE-4A28-89A4-3388D135766D}" type="datetimeFigureOut">
              <a:rPr lang="ru-RU" smtClean="0"/>
              <a:pPr/>
              <a:t>21.09.2011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19644-377D-4782-9AEE-A3037A2C6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71F31-10BE-4A28-89A4-3388D135766D}" type="datetimeFigureOut">
              <a:rPr lang="ru-RU" smtClean="0"/>
              <a:pPr/>
              <a:t>21.09.2011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19644-377D-4782-9AEE-A3037A2C6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71F31-10BE-4A28-89A4-3388D135766D}" type="datetimeFigureOut">
              <a:rPr lang="ru-RU" smtClean="0"/>
              <a:pPr/>
              <a:t>21.09.2011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19644-377D-4782-9AEE-A3037A2C6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71F31-10BE-4A28-89A4-3388D135766D}" type="datetimeFigureOut">
              <a:rPr lang="ru-RU" smtClean="0"/>
              <a:pPr/>
              <a:t>21.09.2011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19644-377D-4782-9AEE-A3037A2C6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71F31-10BE-4A28-89A4-3388D135766D}" type="datetimeFigureOut">
              <a:rPr lang="ru-RU" smtClean="0"/>
              <a:pPr/>
              <a:t>21.09.2011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19644-377D-4782-9AEE-A3037A2C6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71F31-10BE-4A28-89A4-3388D135766D}" type="datetimeFigureOut">
              <a:rPr lang="ru-RU" smtClean="0"/>
              <a:pPr/>
              <a:t>21.09.2011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19644-377D-4782-9AEE-A3037A2C6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71F31-10BE-4A28-89A4-3388D135766D}" type="datetimeFigureOut">
              <a:rPr lang="ru-RU" smtClean="0"/>
              <a:pPr/>
              <a:t>21.09.2011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19644-377D-4782-9AEE-A3037A2C6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71F31-10BE-4A28-89A4-3388D135766D}" type="datetimeFigureOut">
              <a:rPr lang="ru-RU" smtClean="0"/>
              <a:pPr/>
              <a:t>21.09.2011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19644-377D-4782-9AEE-A3037A2C6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71F31-10BE-4A28-89A4-3388D135766D}" type="datetimeFigureOut">
              <a:rPr lang="ru-RU" smtClean="0"/>
              <a:pPr/>
              <a:t>21.09.2011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19644-377D-4782-9AEE-A3037A2C6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71F31-10BE-4A28-89A4-3388D135766D}" type="datetimeFigureOut">
              <a:rPr lang="ru-RU" smtClean="0"/>
              <a:pPr/>
              <a:t>21.09.2011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19644-377D-4782-9AEE-A3037A2C6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9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71F31-10BE-4A28-89A4-3388D135766D}" type="datetimeFigureOut">
              <a:rPr lang="ru-RU" smtClean="0"/>
              <a:pPr/>
              <a:t>21.09.2011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C19644-377D-4782-9AEE-A3037A2C64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roiniashka.ru/statii/eshe_str/poh/40/vesna16.jpg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Мы и наше здоровье,Display Only,A,0,15,5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285852" y="2130425"/>
            <a:ext cx="6572296" cy="1470025"/>
          </a:xfrm>
          <a:gradFill flip="none" rotWithShape="1">
            <a:gsLst>
              <a:gs pos="0">
                <a:srgbClr val="01FF74">
                  <a:tint val="66000"/>
                  <a:satMod val="160000"/>
                </a:srgbClr>
              </a:gs>
              <a:gs pos="50000">
                <a:srgbClr val="01FF74">
                  <a:tint val="44500"/>
                  <a:satMod val="160000"/>
                </a:srgbClr>
              </a:gs>
              <a:gs pos="100000">
                <a:srgbClr val="01FF74">
                  <a:tint val="23500"/>
                  <a:satMod val="160000"/>
                </a:srgb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Мы и наше здоровье</a:t>
            </a:r>
            <a:endParaRPr lang="ru-RU" sz="48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828816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  <a:ln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normAutofit/>
          </a:bodyPr>
          <a:lstStyle/>
          <a:p>
            <a:endParaRPr lang="ru-RU" dirty="0" smtClean="0">
              <a:solidFill>
                <a:srgbClr val="00602B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Окружающий мир. 3 класс</a:t>
            </a:r>
            <a:endParaRPr lang="en-US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Тест 4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9,4 Answers,B,60,66,43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785786" y="3714752"/>
            <a:ext cx="428628" cy="42862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2225668"/>
          </a:xfrm>
          <a:solidFill>
            <a:schemeClr val="bg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Вопрос № 9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smtClean="0"/>
              <a:t>Каким видом отдыха нельзя чересчур увлекаться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329642" cy="3357586"/>
          </a:xfrm>
          <a:solidFill>
            <a:schemeClr val="bg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/>
                </a:solidFill>
              </a:rPr>
              <a:t>А  </a:t>
            </a:r>
            <a:r>
              <a:rPr lang="ru-RU" sz="3600" dirty="0" smtClean="0"/>
              <a:t>Чтение книг</a:t>
            </a:r>
          </a:p>
          <a:p>
            <a:r>
              <a:rPr lang="ru-RU" sz="3600" dirty="0" smtClean="0">
                <a:solidFill>
                  <a:schemeClr val="tx2"/>
                </a:solidFill>
              </a:rPr>
              <a:t>В   </a:t>
            </a:r>
            <a:r>
              <a:rPr lang="ru-RU" sz="3600" dirty="0" smtClean="0"/>
              <a:t>Компьютерные игры</a:t>
            </a:r>
          </a:p>
          <a:p>
            <a:r>
              <a:rPr lang="ru-RU" sz="3600" dirty="0" smtClean="0">
                <a:solidFill>
                  <a:schemeClr val="tx2"/>
                </a:solidFill>
              </a:rPr>
              <a:t>С   </a:t>
            </a:r>
            <a:r>
              <a:rPr lang="ru-RU" sz="3600" dirty="0" smtClean="0"/>
              <a:t>Плавание</a:t>
            </a:r>
          </a:p>
          <a:p>
            <a:r>
              <a:rPr lang="ru-RU" sz="3600" dirty="0" smtClean="0">
                <a:solidFill>
                  <a:schemeClr val="tx2"/>
                </a:solidFill>
              </a:rPr>
              <a:t>D   </a:t>
            </a:r>
            <a:r>
              <a:rPr lang="ru-RU" sz="3600" dirty="0" smtClean="0"/>
              <a:t>Теннис</a:t>
            </a:r>
            <a:r>
              <a:rPr lang="ru-RU" sz="3600" dirty="0" smtClean="0">
                <a:solidFill>
                  <a:schemeClr val="tx2"/>
                </a:solidFill>
              </a:rPr>
              <a:t> 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857224" y="3500438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857224" y="4143380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85786" y="2786058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857224" y="4786322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10,4 Answers,A,60,62,6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785786" y="3714752"/>
            <a:ext cx="428628" cy="428628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2225668"/>
          </a:xfrm>
          <a:solidFill>
            <a:schemeClr val="bg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Вопрос № 10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Ниже перечислены условия здорового питания. Какое условие к ним не относится?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329642" cy="3357586"/>
          </a:xfrm>
          <a:solidFill>
            <a:schemeClr val="bg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/>
                </a:solidFill>
              </a:rPr>
              <a:t>А  </a:t>
            </a:r>
            <a:r>
              <a:rPr lang="ru-RU" sz="3600" dirty="0" smtClean="0"/>
              <a:t>Однообразное</a:t>
            </a:r>
          </a:p>
          <a:p>
            <a:r>
              <a:rPr lang="ru-RU" sz="3600" dirty="0" smtClean="0">
                <a:solidFill>
                  <a:schemeClr val="tx2"/>
                </a:solidFill>
              </a:rPr>
              <a:t>В  </a:t>
            </a:r>
            <a:r>
              <a:rPr lang="ru-RU" sz="3600" dirty="0" smtClean="0"/>
              <a:t>Богатое овощами и фруктами</a:t>
            </a:r>
          </a:p>
          <a:p>
            <a:r>
              <a:rPr lang="ru-RU" sz="3600" dirty="0" smtClean="0">
                <a:solidFill>
                  <a:schemeClr val="tx2"/>
                </a:solidFill>
              </a:rPr>
              <a:t>С  </a:t>
            </a:r>
            <a:r>
              <a:rPr lang="ru-RU" sz="3600" dirty="0" smtClean="0"/>
              <a:t>Регулярное</a:t>
            </a:r>
          </a:p>
          <a:p>
            <a:r>
              <a:rPr lang="ru-RU" sz="3600" dirty="0" smtClean="0">
                <a:solidFill>
                  <a:schemeClr val="tx2"/>
                </a:solidFill>
              </a:rPr>
              <a:t>D  </a:t>
            </a:r>
            <a:r>
              <a:rPr lang="ru-RU" sz="3600" dirty="0" smtClean="0"/>
              <a:t>Без спешки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857224" y="4143380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85786" y="3429000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85786" y="2786058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85786" y="4786322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69072"/>
          </a:xfrm>
          <a:ln>
            <a:solidFill>
              <a:srgbClr val="00602B"/>
            </a:solidFill>
          </a:ln>
        </p:spPr>
        <p:txBody>
          <a:bodyPr anchor="ctr">
            <a:normAutofit fontScale="90000"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Литература: 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dirty="0" smtClean="0"/>
              <a:t> Плешаков А. А. Окружающий мир. 3 класс: Учеб. для </a:t>
            </a:r>
            <a:r>
              <a:rPr lang="ru-RU" sz="2800" dirty="0" err="1" smtClean="0"/>
              <a:t>общеобразоват</a:t>
            </a:r>
            <a:r>
              <a:rPr lang="ru-RU" sz="2800" dirty="0" smtClean="0"/>
              <a:t>. учреждений. В 2 ч. Ч. 1 / А. А. Плешаков. – 9-е изд. – М.: Просвещение, 2010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b="1" dirty="0" smtClean="0">
                <a:solidFill>
                  <a:srgbClr val="00B050"/>
                </a:solidFill>
              </a:rPr>
              <a:t>Иллюстрации: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en-US" sz="2800" dirty="0" smtClean="0">
                <a:hlinkClick r:id="rId2"/>
              </a:rPr>
              <a:t>http://www.stroiniashka.ru/statii/eshe_str/poh/40/vesna16.jpg</a:t>
            </a:r>
            <a:r>
              <a:rPr lang="ru-RU" sz="2800" dirty="0" smtClean="0"/>
              <a:t> - фоновый рисунок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1,3 Answers,B,60,75,14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74638"/>
            <a:ext cx="6500858" cy="2082792"/>
          </a:xfrm>
          <a:solidFill>
            <a:schemeClr val="bg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Вопрос № 1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Что изучает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анатомия человека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3071810"/>
            <a:ext cx="6615130" cy="2714644"/>
          </a:xfrm>
          <a:solidFill>
            <a:schemeClr val="bg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/>
                </a:solidFill>
              </a:rPr>
              <a:t>А </a:t>
            </a:r>
            <a:r>
              <a:rPr lang="ru-RU" sz="3600" dirty="0" smtClean="0"/>
              <a:t> Работу органов организма человека</a:t>
            </a:r>
          </a:p>
          <a:p>
            <a:r>
              <a:rPr lang="ru-RU" sz="3600" dirty="0" smtClean="0">
                <a:solidFill>
                  <a:schemeClr val="tx2"/>
                </a:solidFill>
              </a:rPr>
              <a:t>В</a:t>
            </a:r>
            <a:r>
              <a:rPr lang="ru-RU" sz="3600" dirty="0" smtClean="0"/>
              <a:t>  Строение тела человека</a:t>
            </a:r>
          </a:p>
          <a:p>
            <a:r>
              <a:rPr lang="ru-RU" sz="3600" dirty="0" smtClean="0">
                <a:solidFill>
                  <a:schemeClr val="tx2"/>
                </a:solidFill>
              </a:rPr>
              <a:t>С</a:t>
            </a:r>
            <a:r>
              <a:rPr lang="ru-RU" sz="3600" dirty="0" smtClean="0"/>
              <a:t>   Строение тела животных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1714480" y="3214686"/>
            <a:ext cx="500066" cy="5000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714480" y="4357694"/>
            <a:ext cx="500066" cy="5000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785918" y="5000636"/>
            <a:ext cx="500066" cy="5000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2,4 Answers,C,60,16,44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2225668"/>
          </a:xfrm>
          <a:solidFill>
            <a:schemeClr val="bg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Вопрос № 2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Какой орган чувств отсутствует у человека?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6" y="2714620"/>
            <a:ext cx="3757610" cy="2571768"/>
          </a:xfrm>
          <a:solidFill>
            <a:schemeClr val="bg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А </a:t>
            </a:r>
            <a:r>
              <a:rPr lang="ru-RU" dirty="0" smtClean="0"/>
              <a:t>  Обоняние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В</a:t>
            </a:r>
            <a:r>
              <a:rPr lang="ru-RU" dirty="0" smtClean="0"/>
              <a:t>   Осязание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С</a:t>
            </a:r>
            <a:r>
              <a:rPr lang="ru-RU" dirty="0" smtClean="0"/>
              <a:t>   </a:t>
            </a:r>
            <a:r>
              <a:rPr lang="ru-RU" dirty="0" err="1" smtClean="0"/>
              <a:t>Эхолокация</a:t>
            </a:r>
            <a:endParaRPr lang="ru-RU" dirty="0" smtClean="0"/>
          </a:p>
          <a:p>
            <a:r>
              <a:rPr lang="ru-RU" dirty="0" smtClean="0">
                <a:solidFill>
                  <a:schemeClr val="tx2"/>
                </a:solidFill>
              </a:rPr>
              <a:t>D </a:t>
            </a:r>
            <a:r>
              <a:rPr lang="ru-RU" dirty="0" smtClean="0"/>
              <a:t>  Зрение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4643438" y="3357562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714876" y="4000504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643438" y="2786058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643438" y="4572008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3,4 Answers,D,60,19,57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2225668"/>
          </a:xfrm>
          <a:solidFill>
            <a:schemeClr val="bg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Вопрос № 3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Как называется самый большой орган организма человека?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28" y="2857496"/>
            <a:ext cx="3214710" cy="2643206"/>
          </a:xfrm>
          <a:solidFill>
            <a:schemeClr val="bg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А  </a:t>
            </a:r>
            <a:r>
              <a:rPr lang="ru-RU" dirty="0" smtClean="0"/>
              <a:t>Сердце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В </a:t>
            </a:r>
            <a:r>
              <a:rPr lang="ru-RU" dirty="0" smtClean="0"/>
              <a:t> Лёгкие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С</a:t>
            </a:r>
            <a:r>
              <a:rPr lang="ru-RU" dirty="0" smtClean="0"/>
              <a:t>  Желудок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D</a:t>
            </a:r>
            <a:r>
              <a:rPr lang="ru-RU" dirty="0" smtClean="0"/>
              <a:t>  Кожа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5357818" y="4071942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357818" y="3500438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357818" y="3000372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357818" y="4643446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4,3 Answers,A,60,65,6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25668"/>
          </a:xfrm>
          <a:solidFill>
            <a:schemeClr val="bg1"/>
          </a:solidFill>
          <a:scene3d>
            <a:camera prst="orthographicFront"/>
            <a:lightRig rig="threePt" dir="t"/>
          </a:scene3d>
          <a:sp3d>
            <a:bevelT prst="slope"/>
          </a:sp3d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Вопрос № 4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3600" dirty="0" smtClean="0">
                <a:solidFill>
                  <a:schemeClr val="tx2"/>
                </a:solidFill>
              </a:rPr>
              <a:t>На какой фотографии девочка сидит правильно?</a:t>
            </a:r>
            <a:endParaRPr lang="ru-RU" sz="3600" dirty="0">
              <a:solidFill>
                <a:schemeClr val="tx2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2786061"/>
          <a:ext cx="8043890" cy="3643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6040"/>
                <a:gridCol w="2643206"/>
                <a:gridCol w="2714644"/>
              </a:tblGrid>
              <a:tr h="11072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253604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Овал 8"/>
          <p:cNvSpPr/>
          <p:nvPr/>
        </p:nvSpPr>
        <p:spPr>
          <a:xfrm>
            <a:off x="1357290" y="2928934"/>
            <a:ext cx="857256" cy="928694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500166" y="3071810"/>
            <a:ext cx="500066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3600" dirty="0" smtClean="0"/>
              <a:t>А</a:t>
            </a:r>
            <a:endParaRPr lang="ru-RU" sz="3600" dirty="0"/>
          </a:p>
        </p:txBody>
      </p:sp>
      <p:sp>
        <p:nvSpPr>
          <p:cNvPr id="14" name="Овал 13"/>
          <p:cNvSpPr/>
          <p:nvPr/>
        </p:nvSpPr>
        <p:spPr>
          <a:xfrm>
            <a:off x="4143372" y="2857496"/>
            <a:ext cx="928694" cy="928694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B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643702" y="2928934"/>
            <a:ext cx="928694" cy="928694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</a:rPr>
              <a:t>C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12" name="Рисунок 11" descr="a.bmp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8662" y="4071942"/>
            <a:ext cx="1761249" cy="2143140"/>
          </a:xfrm>
          <a:prstGeom prst="rect">
            <a:avLst/>
          </a:prstGeom>
        </p:spPr>
      </p:pic>
      <p:pic>
        <p:nvPicPr>
          <p:cNvPr id="17" name="Рисунок 16" descr="cc.bmp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357950" y="4071942"/>
            <a:ext cx="1730613" cy="2143140"/>
          </a:xfrm>
          <a:prstGeom prst="rect">
            <a:avLst/>
          </a:prstGeom>
        </p:spPr>
      </p:pic>
      <p:pic>
        <p:nvPicPr>
          <p:cNvPr id="20" name="Рисунок 19" descr="BB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86182" y="4143380"/>
            <a:ext cx="1760105" cy="21251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5,3 Answers,B,60,71,46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429552" cy="2225668"/>
          </a:xfrm>
          <a:solidFill>
            <a:schemeClr val="bg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Вопрос № 5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Какая последовательность правильно отражает строение пищеварительной системы?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2714620"/>
            <a:ext cx="7901014" cy="3357586"/>
          </a:xfrm>
          <a:solidFill>
            <a:schemeClr val="bg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 fontScale="92500"/>
          </a:bodyPr>
          <a:lstStyle/>
          <a:p>
            <a:r>
              <a:rPr lang="ru-RU" sz="3600" dirty="0" smtClean="0">
                <a:solidFill>
                  <a:schemeClr val="tx2"/>
                </a:solidFill>
              </a:rPr>
              <a:t>А </a:t>
            </a:r>
            <a:r>
              <a:rPr lang="ru-RU" sz="3600" dirty="0" smtClean="0"/>
              <a:t>ротовая полость – желудок – толстая кишка</a:t>
            </a:r>
          </a:p>
          <a:p>
            <a:r>
              <a:rPr lang="ru-RU" sz="3600" dirty="0" smtClean="0">
                <a:solidFill>
                  <a:schemeClr val="tx2"/>
                </a:solidFill>
              </a:rPr>
              <a:t>В</a:t>
            </a:r>
            <a:r>
              <a:rPr lang="ru-RU" sz="3600" dirty="0" smtClean="0"/>
              <a:t>  ротовая полость – глотка – пищевод – желудок – тонкая кишка – толстая кишка</a:t>
            </a:r>
          </a:p>
          <a:p>
            <a:r>
              <a:rPr lang="ru-RU" sz="3600" dirty="0" smtClean="0">
                <a:solidFill>
                  <a:schemeClr val="tx2"/>
                </a:solidFill>
              </a:rPr>
              <a:t>С</a:t>
            </a:r>
            <a:r>
              <a:rPr lang="ru-RU" sz="3600" dirty="0" smtClean="0"/>
              <a:t>  глотка – пищевод – тонкая кишка – толстая кишка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142976" y="3857628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142976" y="2786058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142976" y="5000636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6,4 Answers,C,60,72,65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2225668"/>
          </a:xfrm>
          <a:solidFill>
            <a:schemeClr val="bg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Вопрос № 6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Какой орган нашего тела иногда называют «вечным двигателем»?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2857496"/>
            <a:ext cx="3357586" cy="2571768"/>
          </a:xfrm>
          <a:solidFill>
            <a:schemeClr val="bg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А   </a:t>
            </a:r>
            <a:r>
              <a:rPr lang="ru-RU" dirty="0" smtClean="0"/>
              <a:t>Желудок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В </a:t>
            </a:r>
            <a:r>
              <a:rPr lang="ru-RU" dirty="0" smtClean="0"/>
              <a:t>  Печень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С</a:t>
            </a:r>
            <a:r>
              <a:rPr lang="ru-RU" dirty="0" smtClean="0"/>
              <a:t>   Сердце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D</a:t>
            </a:r>
            <a:r>
              <a:rPr lang="ru-RU" dirty="0" smtClean="0"/>
              <a:t>   Позвоночник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4929190" y="4071942"/>
            <a:ext cx="500066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929190" y="3500438"/>
            <a:ext cx="500066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000628" y="2928934"/>
            <a:ext cx="428628" cy="5000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929190" y="4643446"/>
            <a:ext cx="500066" cy="5000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7,4 Answers,D,60,11,49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29576" cy="2225668"/>
          </a:xfrm>
          <a:solidFill>
            <a:schemeClr val="bg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Вопрос № 7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Какой орган НЕ относится к органам дыхания?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2857496"/>
            <a:ext cx="4214842" cy="2571768"/>
          </a:xfrm>
          <a:solidFill>
            <a:schemeClr val="bg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А  </a:t>
            </a:r>
            <a:r>
              <a:rPr lang="ru-RU" dirty="0" smtClean="0"/>
              <a:t>Носовая полость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В  </a:t>
            </a:r>
            <a:r>
              <a:rPr lang="ru-RU" dirty="0" smtClean="0"/>
              <a:t>Трахея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С  </a:t>
            </a:r>
            <a:r>
              <a:rPr lang="ru-RU" dirty="0" smtClean="0"/>
              <a:t>Лёгкие</a:t>
            </a:r>
          </a:p>
          <a:p>
            <a:r>
              <a:rPr lang="ru-RU" dirty="0" smtClean="0">
                <a:solidFill>
                  <a:schemeClr val="tx2"/>
                </a:solidFill>
              </a:rPr>
              <a:t>D  </a:t>
            </a:r>
            <a:r>
              <a:rPr lang="ru-RU" dirty="0" smtClean="0"/>
              <a:t>Сердце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4572000" y="4071942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572000" y="3500438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572000" y="3000372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572000" y="4714884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№8,4 Answers,D,60,69,44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429552" cy="1797040"/>
          </a:xfrm>
          <a:solidFill>
            <a:schemeClr val="bg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Вопрос № 8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Какие болезни называются инфекционными?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2214554"/>
            <a:ext cx="7901014" cy="4286280"/>
          </a:xfrm>
          <a:solidFill>
            <a:schemeClr val="bg1"/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 fontScale="92500" lnSpcReduction="20000"/>
          </a:bodyPr>
          <a:lstStyle/>
          <a:p>
            <a:r>
              <a:rPr lang="ru-RU" sz="3600" dirty="0" smtClean="0">
                <a:solidFill>
                  <a:schemeClr val="tx2"/>
                </a:solidFill>
              </a:rPr>
              <a:t>А  </a:t>
            </a:r>
            <a:r>
              <a:rPr lang="ru-RU" sz="3600" dirty="0" smtClean="0"/>
              <a:t>Болезни, которые возникают при отравлении некачественными продуктами питания.</a:t>
            </a:r>
          </a:p>
          <a:p>
            <a:r>
              <a:rPr lang="ru-RU" sz="3600" dirty="0" smtClean="0">
                <a:solidFill>
                  <a:schemeClr val="tx2"/>
                </a:solidFill>
              </a:rPr>
              <a:t>В </a:t>
            </a:r>
            <a:r>
              <a:rPr lang="ru-RU" sz="3600" dirty="0" smtClean="0"/>
              <a:t> Особая чувствительность к некоторым веществам.</a:t>
            </a:r>
          </a:p>
          <a:p>
            <a:r>
              <a:rPr lang="ru-RU" sz="3600" dirty="0" smtClean="0">
                <a:solidFill>
                  <a:schemeClr val="tx2"/>
                </a:solidFill>
              </a:rPr>
              <a:t>С</a:t>
            </a:r>
            <a:r>
              <a:rPr lang="ru-RU" sz="3600" dirty="0" smtClean="0"/>
              <a:t>  Болезни сердца.</a:t>
            </a:r>
          </a:p>
          <a:p>
            <a:r>
              <a:rPr lang="ru-RU" sz="3600" dirty="0" smtClean="0">
                <a:solidFill>
                  <a:schemeClr val="tx2"/>
                </a:solidFill>
              </a:rPr>
              <a:t>D</a:t>
            </a:r>
            <a:r>
              <a:rPr lang="ru-RU" sz="3600" dirty="0" smtClean="0"/>
              <a:t>  Болезни, которые возникают при заражении человека болезнетворными бактериями или вирусами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1142976" y="3500438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142976" y="4429132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142976" y="2285992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142976" y="4929198"/>
            <a:ext cx="428628" cy="4286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599</TotalTime>
  <Words>181</Words>
  <Application>Microsoft Office PowerPoint</Application>
  <PresentationFormat>Экран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Мы и наше здоровье</vt:lpstr>
      <vt:lpstr>Вопрос № 1  Что изучает  анатомия человека?</vt:lpstr>
      <vt:lpstr>Вопрос № 2  Какой орган чувств отсутствует у человека?</vt:lpstr>
      <vt:lpstr>Вопрос № 3  Как называется самый большой орган организма человека?</vt:lpstr>
      <vt:lpstr>Вопрос № 4  На какой фотографии девочка сидит правильно?</vt:lpstr>
      <vt:lpstr>Вопрос № 5  Какая последовательность правильно отражает строение пищеварительной системы?</vt:lpstr>
      <vt:lpstr>Вопрос № 6  Какой орган нашего тела иногда называют «вечным двигателем»?</vt:lpstr>
      <vt:lpstr>Вопрос № 7  Какой орган НЕ относится к органам дыхания?</vt:lpstr>
      <vt:lpstr>Вопрос № 8  Какие болезни называются инфекционными?</vt:lpstr>
      <vt:lpstr>Вопрос № 9  Каким видом отдыха нельзя чересчур увлекаться?</vt:lpstr>
      <vt:lpstr>Вопрос № 10  Ниже перечислены условия здорового питания. Какое условие к ним не относится?</vt:lpstr>
      <vt:lpstr>Литература:   Плешаков А. А. Окружающий мир. 3 класс: Учеб. для общеобразоват. учреждений. В 2 ч. Ч. 1 / А. А. Плешаков. – 9-е изд. – М.: Просвещение, 2010  Иллюстрации: http://www.stroiniashka.ru/statii/eshe_str/poh/40/vesna16.jpg - фоновый рисунок         </vt:lpstr>
    </vt:vector>
  </TitlesOfParts>
  <Company>Prosvet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Smelova</dc:creator>
  <cp:lastModifiedBy>Александр Трефилов В</cp:lastModifiedBy>
  <cp:revision>176</cp:revision>
  <dcterms:created xsi:type="dcterms:W3CDTF">2011-08-31T12:12:22Z</dcterms:created>
  <dcterms:modified xsi:type="dcterms:W3CDTF">2011-09-21T05:14:48Z</dcterms:modified>
</cp:coreProperties>
</file>