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EAC190-2E92-40A6-AACC-9C949F1424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4E6DF3D-EDBE-4C73-B4CC-8E02761558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FFD227D-C6CF-4CFF-9270-478A86077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BA50-2082-40F0-8883-0F60BDCC784D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8C4B767-3423-4ED1-804A-A39C1435F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A6FC70C-2CFF-4E1B-82DC-8C6F2DE26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60122-2DDB-4C30-A3A5-AC70CDAC3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939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8CBFC1-3718-4284-95CE-016B6EC708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61CFD3A-69A4-4874-B571-92430F8E53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9C9099-7E27-45A3-8043-122A038B54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BA50-2082-40F0-8883-0F60BDCC784D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C048377-23F9-46BD-8FC3-C6D13A47C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83FFB8-5071-4740-968F-191EB75C4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60122-2DDB-4C30-A3A5-AC70CDAC3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4219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A5069375-268D-4A4A-AEDD-39F9663377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12676EF-22B0-4F2F-9A62-F8C892AA19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AD0E93-E3F0-4740-899D-F97A530C0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BA50-2082-40F0-8883-0F60BDCC784D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93A16F-4707-4DEC-A105-9E53D8AB99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D113343-E8FE-4654-AE7D-7C3C4BD39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60122-2DDB-4C30-A3A5-AC70CDAC3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409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04C2B5-ED60-4DDA-AC5E-9E355B987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A19EFE3-3189-4D63-BEDD-432636BCDF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D5DDAC-80CD-48CE-B6AB-537FA872C1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BA50-2082-40F0-8883-0F60BDCC784D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9D30135-D1C5-47C1-8F23-7B401444E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300FEC6-6CEF-425C-8BB2-1214F0505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60122-2DDB-4C30-A3A5-AC70CDAC3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1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182B83-2FC1-4395-810E-260F5A3CCB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080CC19-7134-43BB-B9F7-53D36C72CC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9E17B39-ECED-4EA3-841F-AFBDF17B2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BA50-2082-40F0-8883-0F60BDCC784D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8ED1557-0C23-4846-8D7F-7B9C66D0C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EA5B39-1946-4712-BC98-95B16536B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60122-2DDB-4C30-A3A5-AC70CDAC3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3943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8D829B-C201-4B41-90CF-E6ED8CA98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10ECCE-618E-473E-BB92-F6CA5153D5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446C45E-B04A-4CC2-8343-7F0B9F34D6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9EA5622-36C8-41B8-92B4-816E98EAB9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BA50-2082-40F0-8883-0F60BDCC784D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D0BFBB8-C433-4E1B-8C10-1F40A9C48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58B975C-5A96-4701-9D90-8BCA27ACA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60122-2DDB-4C30-A3A5-AC70CDAC3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587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BC077C-70F6-48F3-BECD-C2AD2BE68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8F9891A-940D-45AA-BF25-7906D2CB27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82CA040-DA1D-47AA-9FE5-6810E89E33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C733A21-2EDC-427D-9063-F42E83FC0F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2F29F7F-BA7E-43AF-A879-3E08D1E97B2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CF265E9-7DBE-4E2E-A376-87E8F0B79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BA50-2082-40F0-8883-0F60BDCC784D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88ECA35-AD19-4D63-BEE8-A184D189B4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2A9F541-652D-487E-8BF7-E4733847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60122-2DDB-4C30-A3A5-AC70CDAC3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031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7E60E2-8D6E-4E53-B9F4-9F202C4C00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41AB006-8757-456A-971D-B7EDFDDE0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BA50-2082-40F0-8883-0F60BDCC784D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CC93DEA-977B-471B-8473-C7C401AB5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9710693-8E7B-456F-9A46-4FCC1487B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60122-2DDB-4C30-A3A5-AC70CDAC3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915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8D0CE51-8DE8-44E3-8DC7-845C28A52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BA50-2082-40F0-8883-0F60BDCC784D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8B19F32-CB12-444E-8F19-63CE170991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C1F93BB-F3DC-40A4-9E6B-D0CB839DA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60122-2DDB-4C30-A3A5-AC70CDAC3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142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C08D5E-8834-4A04-AAEE-559DA1B70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5A12B5B-B765-404B-A695-1C7D2A67C1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C8EF696-2F00-4525-8C77-CD7A41877E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548F4D2-8692-4D6D-A8C4-E12EB58AB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BA50-2082-40F0-8883-0F60BDCC784D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D4668F0-AB9E-41AE-8C85-BC5BCDECC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7AFD751-1A31-4011-B31B-9833461AD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60122-2DDB-4C30-A3A5-AC70CDAC3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824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00D7C4-786C-469F-8C7C-4E7006DEF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F1B24F7-B11D-420A-A846-2E26917947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83A390E-22ED-48FF-A1AB-CD7215E09E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3BE298C-43EF-41A6-9B51-8F5A98F02E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EBA50-2082-40F0-8883-0F60BDCC784D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348E201-6D7B-4BBA-BC3E-0E78DF34F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F3C56E2-91C1-42F7-B97B-338B9C6A9F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60122-2DDB-4C30-A3A5-AC70CDAC3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082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990ECD-EB6C-4E7D-B0A4-40B4AE1BE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DEFD6EC-C4E9-4C36-ABDC-02E3F03478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2FF577F-3D42-4E55-BA1D-B93D7770A6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EBA50-2082-40F0-8883-0F60BDCC784D}" type="datetimeFigureOut">
              <a:rPr lang="ru-RU" smtClean="0"/>
              <a:t>23.09.2019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12A2DC2-9137-4060-B3CF-508F2FE4A3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2DF8791-3610-471B-8726-7C67D6FB02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60122-2DDB-4C30-A3A5-AC70CDAC31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585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392116B-B179-4ED1-82F2-D6D24131CE28}"/>
              </a:ext>
            </a:extLst>
          </p:cNvPr>
          <p:cNvSpPr/>
          <p:nvPr/>
        </p:nvSpPr>
        <p:spPr>
          <a:xfrm>
            <a:off x="119270" y="119270"/>
            <a:ext cx="5817704" cy="659958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Таблица 6">
            <a:extLst>
              <a:ext uri="{FF2B5EF4-FFF2-40B4-BE49-F238E27FC236}">
                <a16:creationId xmlns:a16="http://schemas.microsoft.com/office/drawing/2014/main" id="{A588CD62-1B78-4F98-8AA0-86ACF6792F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0404264"/>
              </p:ext>
            </p:extLst>
          </p:nvPr>
        </p:nvGraphicFramePr>
        <p:xfrm>
          <a:off x="278295" y="1612769"/>
          <a:ext cx="5433392" cy="356616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24002">
                  <a:extLst>
                    <a:ext uri="{9D8B030D-6E8A-4147-A177-3AD203B41FA5}">
                      <a16:colId xmlns:a16="http://schemas.microsoft.com/office/drawing/2014/main" val="3155995623"/>
                    </a:ext>
                  </a:extLst>
                </a:gridCol>
                <a:gridCol w="1192694">
                  <a:extLst>
                    <a:ext uri="{9D8B030D-6E8A-4147-A177-3AD203B41FA5}">
                      <a16:colId xmlns:a16="http://schemas.microsoft.com/office/drawing/2014/main" val="1677586839"/>
                    </a:ext>
                  </a:extLst>
                </a:gridCol>
                <a:gridCol w="1358348">
                  <a:extLst>
                    <a:ext uri="{9D8B030D-6E8A-4147-A177-3AD203B41FA5}">
                      <a16:colId xmlns:a16="http://schemas.microsoft.com/office/drawing/2014/main" val="3314989929"/>
                    </a:ext>
                  </a:extLst>
                </a:gridCol>
                <a:gridCol w="1358348">
                  <a:extLst>
                    <a:ext uri="{9D8B030D-6E8A-4147-A177-3AD203B41FA5}">
                      <a16:colId xmlns:a16="http://schemas.microsoft.com/office/drawing/2014/main" val="3059353891"/>
                    </a:ext>
                  </a:extLst>
                </a:gridCol>
              </a:tblGrid>
              <a:tr h="348708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Department H Cyrillic" pitchFamily="2" charset="0"/>
                          <a:ea typeface="+mn-ea"/>
                          <a:cs typeface="+mn-cs"/>
                        </a:rPr>
                        <a:t>Наименование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Department H Cyrillic" pitchFamily="2" charset="0"/>
                          <a:ea typeface="+mn-ea"/>
                          <a:cs typeface="+mn-cs"/>
                        </a:rPr>
                        <a:t>Цена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Department H Cyrillic" pitchFamily="2" charset="0"/>
                          <a:ea typeface="+mn-ea"/>
                          <a:cs typeface="+mn-cs"/>
                        </a:rPr>
                        <a:t>Количество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Department H Cyrillic" pitchFamily="2" charset="0"/>
                          <a:ea typeface="+mn-ea"/>
                          <a:cs typeface="+mn-cs"/>
                        </a:rPr>
                        <a:t>Стоимость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6076744"/>
                  </a:ext>
                </a:extLst>
              </a:tr>
              <a:tr h="3487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Department H Cyrillic" pitchFamily="2" charset="0"/>
                        </a:rPr>
                        <a:t>леденцы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5 р.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20 р.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132004"/>
                  </a:ext>
                </a:extLst>
              </a:tr>
              <a:tr h="3487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Department H Cyrillic" pitchFamily="2" charset="0"/>
                        </a:rPr>
                        <a:t>апельсины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10 р.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8 шт.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2437728"/>
                  </a:ext>
                </a:extLst>
              </a:tr>
              <a:tr h="3487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Department H Cyrillic" pitchFamily="2" charset="0"/>
                        </a:rPr>
                        <a:t>йогурт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20 р.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2 шт.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0297094"/>
                  </a:ext>
                </a:extLst>
              </a:tr>
              <a:tr h="3487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Department H Cyrillic" pitchFamily="2" charset="0"/>
                        </a:rPr>
                        <a:t>пряники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8 шт.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40 р.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1795333"/>
                  </a:ext>
                </a:extLst>
              </a:tr>
              <a:tr h="3487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Department H Cyrillic" pitchFamily="2" charset="0"/>
                        </a:rPr>
                        <a:t>сок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84 р.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1 шт.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8330644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42F3326E-9E94-4E3F-8902-3430C4AF5AE9}"/>
              </a:ext>
            </a:extLst>
          </p:cNvPr>
          <p:cNvSpPr txBox="1"/>
          <p:nvPr/>
        </p:nvSpPr>
        <p:spPr>
          <a:xfrm>
            <a:off x="278296" y="272598"/>
            <a:ext cx="5433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Department H Cyrillic" pitchFamily="2" charset="0"/>
              </a:rPr>
              <a:t>Вы пришли в магазин за покупками. Найдите неизвестные данные и узнайте, хватит ли вам </a:t>
            </a:r>
            <a:r>
              <a:rPr lang="ru-RU" i="1" dirty="0">
                <a:latin typeface="Department H Cyrillic" pitchFamily="2" charset="0"/>
              </a:rPr>
              <a:t>300 </a:t>
            </a:r>
            <a:r>
              <a:rPr lang="ru-RU" dirty="0">
                <a:latin typeface="Department H Cyrillic" pitchFamily="2" charset="0"/>
              </a:rPr>
              <a:t>рублей, чтобы заплатить за всю покупку? Получите ли вы сдачу? Сколько?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C8FEEB9-29AF-4DF1-8289-D4A05154E126}"/>
              </a:ext>
            </a:extLst>
          </p:cNvPr>
          <p:cNvSpPr txBox="1"/>
          <p:nvPr/>
        </p:nvSpPr>
        <p:spPr>
          <a:xfrm>
            <a:off x="278295" y="5318771"/>
            <a:ext cx="335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Department H Cyrillic" pitchFamily="2" charset="0"/>
              </a:rPr>
              <a:t>Общая стоимость покупки: </a:t>
            </a:r>
          </a:p>
          <a:p>
            <a:r>
              <a:rPr lang="ru-RU" sz="2400" dirty="0">
                <a:latin typeface="Department H Cyrillic" pitchFamily="2" charset="0"/>
              </a:rPr>
              <a:t>Сдача: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9FC53C17-556F-436B-9DE9-20C5D30E586A}"/>
              </a:ext>
            </a:extLst>
          </p:cNvPr>
          <p:cNvSpPr/>
          <p:nvPr/>
        </p:nvSpPr>
        <p:spPr>
          <a:xfrm>
            <a:off x="6096000" y="129209"/>
            <a:ext cx="5817704" cy="659958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prstDash val="lgDashDot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09C797-34CD-4380-B1A5-91CC85553F4F}"/>
              </a:ext>
            </a:extLst>
          </p:cNvPr>
          <p:cNvSpPr txBox="1"/>
          <p:nvPr/>
        </p:nvSpPr>
        <p:spPr>
          <a:xfrm>
            <a:off x="6255026" y="282537"/>
            <a:ext cx="5433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Department H Cyrillic" pitchFamily="2" charset="0"/>
              </a:rPr>
              <a:t>Вы пришли в магазин за покупками. Найдите неизвестные данные и узнайте, хватит ли вам </a:t>
            </a:r>
            <a:r>
              <a:rPr lang="ru-RU" i="1" dirty="0">
                <a:latin typeface="Department H Cyrillic" pitchFamily="2" charset="0"/>
              </a:rPr>
              <a:t>300 </a:t>
            </a:r>
            <a:r>
              <a:rPr lang="ru-RU" dirty="0">
                <a:latin typeface="Department H Cyrillic" pitchFamily="2" charset="0"/>
              </a:rPr>
              <a:t>рублей, чтобы заплатить за всю покупку? Получите ли вы сдачу? Сколько?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1AD236-0A3E-4D57-BF23-56E3DD151560}"/>
              </a:ext>
            </a:extLst>
          </p:cNvPr>
          <p:cNvSpPr txBox="1"/>
          <p:nvPr/>
        </p:nvSpPr>
        <p:spPr>
          <a:xfrm>
            <a:off x="6255025" y="5328710"/>
            <a:ext cx="3352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Department H Cyrillic" pitchFamily="2" charset="0"/>
              </a:rPr>
              <a:t>Общая стоимость покупки: </a:t>
            </a:r>
          </a:p>
          <a:p>
            <a:r>
              <a:rPr lang="ru-RU" sz="2400" dirty="0">
                <a:latin typeface="Department H Cyrillic" pitchFamily="2" charset="0"/>
              </a:rPr>
              <a:t>Сдача:</a:t>
            </a:r>
          </a:p>
        </p:txBody>
      </p:sp>
      <p:graphicFrame>
        <p:nvGraphicFramePr>
          <p:cNvPr id="13" name="Таблица 6">
            <a:extLst>
              <a:ext uri="{FF2B5EF4-FFF2-40B4-BE49-F238E27FC236}">
                <a16:creationId xmlns:a16="http://schemas.microsoft.com/office/drawing/2014/main" id="{EB56513E-0832-47A1-B5B8-44FD7879C6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0630157"/>
              </p:ext>
            </p:extLst>
          </p:nvPr>
        </p:nvGraphicFramePr>
        <p:xfrm>
          <a:off x="6188765" y="1645920"/>
          <a:ext cx="5433392" cy="356616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24002">
                  <a:extLst>
                    <a:ext uri="{9D8B030D-6E8A-4147-A177-3AD203B41FA5}">
                      <a16:colId xmlns:a16="http://schemas.microsoft.com/office/drawing/2014/main" val="3155995623"/>
                    </a:ext>
                  </a:extLst>
                </a:gridCol>
                <a:gridCol w="1192694">
                  <a:extLst>
                    <a:ext uri="{9D8B030D-6E8A-4147-A177-3AD203B41FA5}">
                      <a16:colId xmlns:a16="http://schemas.microsoft.com/office/drawing/2014/main" val="1677586839"/>
                    </a:ext>
                  </a:extLst>
                </a:gridCol>
                <a:gridCol w="1358348">
                  <a:extLst>
                    <a:ext uri="{9D8B030D-6E8A-4147-A177-3AD203B41FA5}">
                      <a16:colId xmlns:a16="http://schemas.microsoft.com/office/drawing/2014/main" val="3314989929"/>
                    </a:ext>
                  </a:extLst>
                </a:gridCol>
                <a:gridCol w="1358348">
                  <a:extLst>
                    <a:ext uri="{9D8B030D-6E8A-4147-A177-3AD203B41FA5}">
                      <a16:colId xmlns:a16="http://schemas.microsoft.com/office/drawing/2014/main" val="3059353891"/>
                    </a:ext>
                  </a:extLst>
                </a:gridCol>
              </a:tblGrid>
              <a:tr h="348708"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Department H Cyrillic" pitchFamily="2" charset="0"/>
                          <a:ea typeface="+mn-ea"/>
                          <a:cs typeface="+mn-cs"/>
                        </a:rPr>
                        <a:t>Наименование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Department H Cyrillic" pitchFamily="2" charset="0"/>
                          <a:ea typeface="+mn-ea"/>
                          <a:cs typeface="+mn-cs"/>
                        </a:rPr>
                        <a:t>Цена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Department H Cyrillic" pitchFamily="2" charset="0"/>
                          <a:ea typeface="+mn-ea"/>
                          <a:cs typeface="+mn-cs"/>
                        </a:rPr>
                        <a:t>Количество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latin typeface="Department H Cyrillic" pitchFamily="2" charset="0"/>
                          <a:ea typeface="+mn-ea"/>
                          <a:cs typeface="+mn-cs"/>
                        </a:rPr>
                        <a:t>Стоимость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6076744"/>
                  </a:ext>
                </a:extLst>
              </a:tr>
              <a:tr h="3487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Department H Cyrillic" pitchFamily="2" charset="0"/>
                        </a:rPr>
                        <a:t>леденцы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5 р.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20 р.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132004"/>
                  </a:ext>
                </a:extLst>
              </a:tr>
              <a:tr h="3487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Department H Cyrillic" pitchFamily="2" charset="0"/>
                        </a:rPr>
                        <a:t>апельсины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10 р.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8 шт.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2437728"/>
                  </a:ext>
                </a:extLst>
              </a:tr>
              <a:tr h="3487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Department H Cyrillic" pitchFamily="2" charset="0"/>
                        </a:rPr>
                        <a:t>йогурт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20 р.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2 шт.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60297094"/>
                  </a:ext>
                </a:extLst>
              </a:tr>
              <a:tr h="3487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Department H Cyrillic" pitchFamily="2" charset="0"/>
                        </a:rPr>
                        <a:t>пряники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8 шт.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40 р.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1795333"/>
                  </a:ext>
                </a:extLst>
              </a:tr>
              <a:tr h="3487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>
                          <a:latin typeface="Department H Cyrillic" pitchFamily="2" charset="0"/>
                        </a:rPr>
                        <a:t>сок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84 р.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solidFill>
                            <a:schemeClr val="tx1"/>
                          </a:solidFill>
                        </a:rPr>
                        <a:t>1 шт.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83306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84966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154</Words>
  <Application>Microsoft Office PowerPoint</Application>
  <PresentationFormat>Широкоэкранный</PresentationFormat>
  <Paragraphs>44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Department H Cyrillic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Ксения</cp:lastModifiedBy>
  <cp:revision>4</cp:revision>
  <cp:lastPrinted>2019-09-23T17:27:13Z</cp:lastPrinted>
  <dcterms:created xsi:type="dcterms:W3CDTF">2019-09-23T16:43:50Z</dcterms:created>
  <dcterms:modified xsi:type="dcterms:W3CDTF">2019-09-23T17:27:37Z</dcterms:modified>
</cp:coreProperties>
</file>