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68" r:id="rId4"/>
    <p:sldId id="258" r:id="rId5"/>
    <p:sldId id="270" r:id="rId6"/>
    <p:sldId id="271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08217-1F8F-432B-8379-6527EC8F574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775CB-4D5B-4958-9946-C302AB2F8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78092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i="1" dirty="0" smtClean="0"/>
              <a:t>Подготовил: учитель математики </a:t>
            </a:r>
          </a:p>
          <a:p>
            <a:pPr algn="r"/>
            <a:r>
              <a:rPr lang="ru-RU" sz="2000" i="1" dirty="0" smtClean="0"/>
              <a:t>Ушакова М.А.</a:t>
            </a:r>
            <a:endParaRPr lang="ru-RU" sz="2000" i="1" dirty="0"/>
          </a:p>
        </p:txBody>
      </p:sp>
      <p:sp>
        <p:nvSpPr>
          <p:cNvPr id="9218" name="AutoShape 2" descr="https://i2.wp.com/konspekta.net/lektsianew/baza7/2426340945027.files/image0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i2.wp.com/konspekta.net/lektsianew/baza7/2426340945027.files/image0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im0-tub-ru.yandex.net/i?id=fa16708488b16d5fce3062ea227f6e98&amp;n=33&amp;w=230&amp;h=150"/>
          <p:cNvPicPr>
            <a:picLocks noChangeAspect="1" noChangeArrowheads="1"/>
          </p:cNvPicPr>
          <p:nvPr/>
        </p:nvPicPr>
        <p:blipFill>
          <a:blip r:embed="rId3" cstate="print"/>
          <a:srcRect l="4878" b="3147"/>
          <a:stretch>
            <a:fillRect/>
          </a:stretch>
        </p:blipFill>
        <p:spPr bwMode="auto">
          <a:xfrm>
            <a:off x="611560" y="3845933"/>
            <a:ext cx="3384376" cy="2247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-17140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Тело вращения</a:t>
            </a:r>
            <a:endParaRPr lang="ru-RU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78" name="AutoShape 2" descr="https://prezentacii.org/uploads/files/19/06/152366/data/pres/screen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prezentacii.org/uploads/files/19/06/152366/data/pres/screen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s://prezentacii.org/uploads/files/19/06/152366/data/pres/screen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 cstate="print"/>
          <a:srcRect l="40120" t="29156" r="44384" b="34422"/>
          <a:stretch>
            <a:fillRect/>
          </a:stretch>
        </p:blipFill>
        <p:spPr bwMode="auto">
          <a:xfrm>
            <a:off x="2915816" y="1412776"/>
            <a:ext cx="3456384" cy="4567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-17140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элементы…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3.infourok.ru/uploads/ex/1318/00004daf-3d8b0130/img59.jpg"/>
          <p:cNvPicPr>
            <a:picLocks noChangeAspect="1" noChangeArrowheads="1"/>
          </p:cNvPicPr>
          <p:nvPr/>
        </p:nvPicPr>
        <p:blipFill>
          <a:blip r:embed="rId3" cstate="print"/>
          <a:srcRect b="24401"/>
          <a:stretch>
            <a:fillRect/>
          </a:stretch>
        </p:blipFill>
        <p:spPr bwMode="auto">
          <a:xfrm>
            <a:off x="1115616" y="1700808"/>
            <a:ext cx="7056784" cy="4001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-17140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цилиндра</a:t>
            </a:r>
            <a:endParaRPr lang="ru-RU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709120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sz="2800" i="1" dirty="0" smtClean="0"/>
              <a:t>Попробуем сами сформулировать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</a:t>
            </a:r>
            <a:r>
              <a:rPr lang="ru-RU" sz="2800" i="1" dirty="0" smtClean="0"/>
              <a:t>…</a:t>
            </a:r>
          </a:p>
          <a:p>
            <a:pPr indent="0">
              <a:buNone/>
            </a:pPr>
            <a:endParaRPr lang="ru-RU" sz="1600" dirty="0" smtClean="0"/>
          </a:p>
          <a:p>
            <a:pPr indent="0">
              <a:buNone/>
            </a:pPr>
            <a:r>
              <a:rPr lang="ru-RU" sz="2800" dirty="0" smtClean="0"/>
              <a:t>Опр.: </a:t>
            </a:r>
            <a:endParaRPr lang="ru-RU" sz="2800" dirty="0" smtClean="0"/>
          </a:p>
          <a:p>
            <a:pPr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</a:t>
            </a:r>
            <a:r>
              <a:rPr lang="ru-RU" sz="2800" dirty="0" smtClean="0"/>
              <a:t> </a:t>
            </a:r>
            <a:r>
              <a:rPr lang="ru-RU" sz="2800" dirty="0" smtClean="0"/>
              <a:t>— это </a:t>
            </a:r>
            <a:r>
              <a:rPr lang="ru-RU" sz="2800" dirty="0" smtClean="0"/>
              <a:t>геометрическое тело , </a:t>
            </a:r>
            <a:r>
              <a:rPr lang="ru-RU" sz="2800" dirty="0" smtClean="0"/>
              <a:t>которое получается при вращении прямоугольника вокруг его стороны</a:t>
            </a:r>
            <a:r>
              <a:rPr lang="ru-RU" sz="2800" dirty="0" smtClean="0"/>
              <a:t>.</a:t>
            </a:r>
          </a:p>
          <a:p>
            <a:pPr indent="0">
              <a:buNone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</a:t>
            </a:r>
            <a:r>
              <a:rPr lang="ru-RU" sz="2800" dirty="0" smtClean="0"/>
              <a:t> (др. греч. - валик, каток) – геометрическое тело, ограниченное цилиндрической поверхностью и двумя параллельными плоскостями, пересекающими ее.</a:t>
            </a:r>
          </a:p>
          <a:p>
            <a:pPr indent="0"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-17140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 в широком смысле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im0-tub-ru.yandex.net/i?id=8139b259b312cb3480b4a6aaccedb09c&amp;n=13"/>
          <p:cNvPicPr>
            <a:picLocks noChangeAspect="1" noChangeArrowheads="1"/>
          </p:cNvPicPr>
          <p:nvPr/>
        </p:nvPicPr>
        <p:blipFill>
          <a:blip r:embed="rId3" cstate="print"/>
          <a:srcRect t="14175" b="10226"/>
          <a:stretch>
            <a:fillRect/>
          </a:stretch>
        </p:blipFill>
        <p:spPr bwMode="auto">
          <a:xfrm>
            <a:off x="1763688" y="2348880"/>
            <a:ext cx="5846564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-17140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Прямой круговой цилиндр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raskraski-online-besplatno.ru/raskraski/shkola/cilindr.jpg"/>
          <p:cNvPicPr>
            <a:picLocks noChangeAspect="1" noChangeArrowheads="1"/>
          </p:cNvPicPr>
          <p:nvPr/>
        </p:nvPicPr>
        <p:blipFill>
          <a:blip r:embed="rId3" cstate="print"/>
          <a:srcRect l="5882" t="16511" r="3922" b="15329"/>
          <a:stretch>
            <a:fillRect/>
          </a:stretch>
        </p:blipFill>
        <p:spPr bwMode="auto">
          <a:xfrm>
            <a:off x="2915816" y="2348880"/>
            <a:ext cx="3312368" cy="3352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-17140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s://easy-physic.ru/wp-content/uploads/2014/06/Sechenie_tsil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6437090" cy="2041029"/>
          </a:xfrm>
          <a:prstGeom prst="rect">
            <a:avLst/>
          </a:prstGeom>
          <a:noFill/>
        </p:spPr>
      </p:pic>
      <p:pic>
        <p:nvPicPr>
          <p:cNvPr id="27652" name="Picture 4" descr="https://konspekta.net/lektsiiorgimg/baza6/4333894478234.files/image210.png"/>
          <p:cNvPicPr>
            <a:picLocks noChangeAspect="1" noChangeArrowheads="1"/>
          </p:cNvPicPr>
          <p:nvPr/>
        </p:nvPicPr>
        <p:blipFill>
          <a:blip r:embed="rId4" cstate="print"/>
          <a:srcRect l="3240"/>
          <a:stretch>
            <a:fillRect/>
          </a:stretch>
        </p:blipFill>
        <p:spPr bwMode="auto">
          <a:xfrm>
            <a:off x="3995936" y="3501008"/>
            <a:ext cx="430152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71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ЦИЛИНДР</vt:lpstr>
      <vt:lpstr>Тело вращения</vt:lpstr>
      <vt:lpstr>Основные элементы…</vt:lpstr>
      <vt:lpstr>Понятие цилиндра</vt:lpstr>
      <vt:lpstr>Цилиндр в широком смысле</vt:lpstr>
      <vt:lpstr>Прямой круговой цилиндр</vt:lpstr>
      <vt:lpstr>Сечения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Ушакова</dc:creator>
  <cp:lastModifiedBy>Марина Ушакова</cp:lastModifiedBy>
  <cp:revision>3</cp:revision>
  <dcterms:created xsi:type="dcterms:W3CDTF">2019-01-19T21:46:57Z</dcterms:created>
  <dcterms:modified xsi:type="dcterms:W3CDTF">2019-12-11T20:35:16Z</dcterms:modified>
</cp:coreProperties>
</file>