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976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31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71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18367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4807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6621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9038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5240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097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9468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131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7896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2804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87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35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969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74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94B6943-826A-4833-A521-F5140E05A688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48C8C-6CF7-4BBE-B678-32CDDFF64F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3926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  <a:extLst/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2">
            <a:extLst>
              <a:ext uri="{FF2B5EF4-FFF2-40B4-BE49-F238E27FC236}">
                <a16:creationId xmlns:a16="http://schemas.microsoft.com/office/drawing/2014/main" id="{DE27238C-8EAF-4098-86E6-7723B7DAE6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36">
            <a:extLst>
              <a:ext uri="{FF2B5EF4-FFF2-40B4-BE49-F238E27FC236}">
                <a16:creationId xmlns:a16="http://schemas.microsoft.com/office/drawing/2014/main" id="{992F97B1-1891-4FCC-9E5F-BA97EDB48F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9351010" y="0"/>
            <a:ext cx="559472" cy="3709642"/>
          </a:xfrm>
          <a:custGeom>
            <a:avLst/>
            <a:gdLst>
              <a:gd name="connsiteX0" fmla="*/ 0 w 559472"/>
              <a:gd name="connsiteY0" fmla="*/ 0 h 3709642"/>
              <a:gd name="connsiteX1" fmla="*/ 473952 w 559472"/>
              <a:gd name="connsiteY1" fmla="*/ 0 h 3709642"/>
              <a:gd name="connsiteX2" fmla="*/ 485840 w 559472"/>
              <a:gd name="connsiteY2" fmla="*/ 161194 h 3709642"/>
              <a:gd name="connsiteX3" fmla="*/ 523949 w 559472"/>
              <a:gd name="connsiteY3" fmla="*/ 3672197 h 3709642"/>
              <a:gd name="connsiteX4" fmla="*/ 454748 w 559472"/>
              <a:gd name="connsiteY4" fmla="*/ 3709642 h 3709642"/>
              <a:gd name="connsiteX5" fmla="*/ 448224 w 559472"/>
              <a:gd name="connsiteY5" fmla="*/ 3510471 h 3709642"/>
              <a:gd name="connsiteX6" fmla="*/ 443564 w 559472"/>
              <a:gd name="connsiteY6" fmla="*/ 3408563 h 3709642"/>
              <a:gd name="connsiteX7" fmla="*/ 438902 w 559472"/>
              <a:gd name="connsiteY7" fmla="*/ 3304407 h 3709642"/>
              <a:gd name="connsiteX8" fmla="*/ 433941 w 559472"/>
              <a:gd name="connsiteY8" fmla="*/ 3198777 h 3709642"/>
              <a:gd name="connsiteX9" fmla="*/ 427584 w 559472"/>
              <a:gd name="connsiteY9" fmla="*/ 3092510 h 3709642"/>
              <a:gd name="connsiteX10" fmla="*/ 420988 w 559472"/>
              <a:gd name="connsiteY10" fmla="*/ 2984390 h 3709642"/>
              <a:gd name="connsiteX11" fmla="*/ 414330 w 559472"/>
              <a:gd name="connsiteY11" fmla="*/ 2874401 h 3709642"/>
              <a:gd name="connsiteX12" fmla="*/ 406840 w 559472"/>
              <a:gd name="connsiteY12" fmla="*/ 2762980 h 3709642"/>
              <a:gd name="connsiteX13" fmla="*/ 397745 w 559472"/>
              <a:gd name="connsiteY13" fmla="*/ 2650566 h 3709642"/>
              <a:gd name="connsiteX14" fmla="*/ 389154 w 559472"/>
              <a:gd name="connsiteY14" fmla="*/ 2536612 h 3709642"/>
              <a:gd name="connsiteX15" fmla="*/ 379225 w 559472"/>
              <a:gd name="connsiteY15" fmla="*/ 2421642 h 3709642"/>
              <a:gd name="connsiteX16" fmla="*/ 368316 w 559472"/>
              <a:gd name="connsiteY16" fmla="*/ 2305627 h 3709642"/>
              <a:gd name="connsiteX17" fmla="*/ 357466 w 559472"/>
              <a:gd name="connsiteY17" fmla="*/ 2189233 h 3709642"/>
              <a:gd name="connsiteX18" fmla="*/ 344982 w 559472"/>
              <a:gd name="connsiteY18" fmla="*/ 2071473 h 3709642"/>
              <a:gd name="connsiteX19" fmla="*/ 332466 w 559472"/>
              <a:gd name="connsiteY19" fmla="*/ 1952216 h 3709642"/>
              <a:gd name="connsiteX20" fmla="*/ 319121 w 559472"/>
              <a:gd name="connsiteY20" fmla="*/ 1833776 h 3709642"/>
              <a:gd name="connsiteX21" fmla="*/ 304408 w 559472"/>
              <a:gd name="connsiteY21" fmla="*/ 1713948 h 3709642"/>
              <a:gd name="connsiteX22" fmla="*/ 288685 w 559472"/>
              <a:gd name="connsiteY22" fmla="*/ 1592703 h 3709642"/>
              <a:gd name="connsiteX23" fmla="*/ 273050 w 559472"/>
              <a:gd name="connsiteY23" fmla="*/ 1471451 h 3709642"/>
              <a:gd name="connsiteX24" fmla="*/ 255813 w 559472"/>
              <a:gd name="connsiteY24" fmla="*/ 1350328 h 3709642"/>
              <a:gd name="connsiteX25" fmla="*/ 237060 w 559472"/>
              <a:gd name="connsiteY25" fmla="*/ 1227080 h 3709642"/>
              <a:gd name="connsiteX26" fmla="*/ 218488 w 559472"/>
              <a:gd name="connsiteY26" fmla="*/ 1106065 h 3709642"/>
              <a:gd name="connsiteX27" fmla="*/ 198221 w 559472"/>
              <a:gd name="connsiteY27" fmla="*/ 982940 h 3709642"/>
              <a:gd name="connsiteX28" fmla="*/ 177152 w 559472"/>
              <a:gd name="connsiteY28" fmla="*/ 858755 h 3709642"/>
              <a:gd name="connsiteX29" fmla="*/ 155551 w 559472"/>
              <a:gd name="connsiteY29" fmla="*/ 736861 h 3709642"/>
              <a:gd name="connsiteX30" fmla="*/ 131782 w 559472"/>
              <a:gd name="connsiteY30" fmla="*/ 613645 h 3709642"/>
              <a:gd name="connsiteX31" fmla="*/ 107123 w 559472"/>
              <a:gd name="connsiteY31" fmla="*/ 490500 h 3709642"/>
              <a:gd name="connsiteX32" fmla="*/ 82552 w 559472"/>
              <a:gd name="connsiteY32" fmla="*/ 367348 h 3709642"/>
              <a:gd name="connsiteX33" fmla="*/ 55608 w 559472"/>
              <a:gd name="connsiteY33" fmla="*/ 244762 h 3709642"/>
              <a:gd name="connsiteX34" fmla="*/ 28130 w 559472"/>
              <a:gd name="connsiteY34" fmla="*/ 122220 h 3709642"/>
              <a:gd name="connsiteX35" fmla="*/ 0 w 559472"/>
              <a:gd name="connsiteY35" fmla="*/ 0 h 3709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59472" h="3709642">
                <a:moveTo>
                  <a:pt x="0" y="0"/>
                </a:moveTo>
                <a:lnTo>
                  <a:pt x="473952" y="0"/>
                </a:lnTo>
                <a:lnTo>
                  <a:pt x="485840" y="161194"/>
                </a:lnTo>
                <a:cubicBezTo>
                  <a:pt x="552063" y="1147770"/>
                  <a:pt x="592441" y="3086737"/>
                  <a:pt x="523949" y="3672197"/>
                </a:cubicBezTo>
                <a:cubicBezTo>
                  <a:pt x="500842" y="3684557"/>
                  <a:pt x="477855" y="3697282"/>
                  <a:pt x="454748" y="3709642"/>
                </a:cubicBezTo>
                <a:lnTo>
                  <a:pt x="448224" y="3510471"/>
                </a:lnTo>
                <a:lnTo>
                  <a:pt x="443564" y="3408563"/>
                </a:lnTo>
                <a:lnTo>
                  <a:pt x="438902" y="3304407"/>
                </a:lnTo>
                <a:lnTo>
                  <a:pt x="433941" y="3198777"/>
                </a:lnTo>
                <a:lnTo>
                  <a:pt x="427584" y="3092510"/>
                </a:lnTo>
                <a:lnTo>
                  <a:pt x="420988" y="2984390"/>
                </a:lnTo>
                <a:lnTo>
                  <a:pt x="414330" y="2874401"/>
                </a:lnTo>
                <a:lnTo>
                  <a:pt x="406840" y="2762980"/>
                </a:lnTo>
                <a:lnTo>
                  <a:pt x="397745" y="2650566"/>
                </a:lnTo>
                <a:lnTo>
                  <a:pt x="389154" y="2536612"/>
                </a:lnTo>
                <a:lnTo>
                  <a:pt x="379225" y="2421642"/>
                </a:lnTo>
                <a:lnTo>
                  <a:pt x="368316" y="2305627"/>
                </a:lnTo>
                <a:lnTo>
                  <a:pt x="357466" y="2189233"/>
                </a:lnTo>
                <a:lnTo>
                  <a:pt x="344982" y="2071473"/>
                </a:lnTo>
                <a:lnTo>
                  <a:pt x="332466" y="1952216"/>
                </a:lnTo>
                <a:lnTo>
                  <a:pt x="319121" y="1833776"/>
                </a:lnTo>
                <a:lnTo>
                  <a:pt x="304408" y="1713948"/>
                </a:lnTo>
                <a:lnTo>
                  <a:pt x="288685" y="1592703"/>
                </a:lnTo>
                <a:lnTo>
                  <a:pt x="273050" y="1471451"/>
                </a:lnTo>
                <a:lnTo>
                  <a:pt x="255813" y="1350328"/>
                </a:lnTo>
                <a:lnTo>
                  <a:pt x="237060" y="1227080"/>
                </a:lnTo>
                <a:lnTo>
                  <a:pt x="218488" y="1106065"/>
                </a:lnTo>
                <a:lnTo>
                  <a:pt x="198221" y="982940"/>
                </a:lnTo>
                <a:lnTo>
                  <a:pt x="177152" y="858755"/>
                </a:lnTo>
                <a:lnTo>
                  <a:pt x="155551" y="736861"/>
                </a:lnTo>
                <a:lnTo>
                  <a:pt x="131782" y="613645"/>
                </a:lnTo>
                <a:lnTo>
                  <a:pt x="107123" y="490500"/>
                </a:lnTo>
                <a:lnTo>
                  <a:pt x="82552" y="367348"/>
                </a:lnTo>
                <a:lnTo>
                  <a:pt x="55608" y="244762"/>
                </a:lnTo>
                <a:lnTo>
                  <a:pt x="28130" y="1222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60000"/>
              <a:lumOff val="40000"/>
              <a:alpha val="20000"/>
            </a:schemeClr>
          </a:solidFill>
          <a:ln>
            <a:noFill/>
          </a:ln>
        </p:spPr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Freeform: Shape 16">
            <a:extLst>
              <a:ext uri="{FF2B5EF4-FFF2-40B4-BE49-F238E27FC236}">
                <a16:creationId xmlns:a16="http://schemas.microsoft.com/office/drawing/2014/main" id="{78C6C821-FEE1-4EB6-9590-C021440C77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175" y="0"/>
            <a:ext cx="9700459" cy="6858001"/>
          </a:xfrm>
          <a:custGeom>
            <a:avLst/>
            <a:gdLst>
              <a:gd name="connsiteX0" fmla="*/ 0 w 9700459"/>
              <a:gd name="connsiteY0" fmla="*/ 0 h 6858001"/>
              <a:gd name="connsiteX1" fmla="*/ 1323975 w 9700459"/>
              <a:gd name="connsiteY1" fmla="*/ 0 h 6858001"/>
              <a:gd name="connsiteX2" fmla="*/ 1517015 w 9700459"/>
              <a:gd name="connsiteY2" fmla="*/ 0 h 6858001"/>
              <a:gd name="connsiteX3" fmla="*/ 3241265 w 9700459"/>
              <a:gd name="connsiteY3" fmla="*/ 0 h 6858001"/>
              <a:gd name="connsiteX4" fmla="*/ 3241265 w 9700459"/>
              <a:gd name="connsiteY4" fmla="*/ 1 h 6858001"/>
              <a:gd name="connsiteX5" fmla="*/ 8355744 w 9700459"/>
              <a:gd name="connsiteY5" fmla="*/ 1 h 6858001"/>
              <a:gd name="connsiteX6" fmla="*/ 8355744 w 9700459"/>
              <a:gd name="connsiteY6" fmla="*/ 0 h 6858001"/>
              <a:gd name="connsiteX7" fmla="*/ 9699282 w 9700459"/>
              <a:gd name="connsiteY7" fmla="*/ 0 h 6858001"/>
              <a:gd name="connsiteX8" fmla="*/ 9674237 w 9700459"/>
              <a:gd name="connsiteY8" fmla="*/ 155677 h 6858001"/>
              <a:gd name="connsiteX9" fmla="*/ 9650368 w 9700459"/>
              <a:gd name="connsiteY9" fmla="*/ 310668 h 6858001"/>
              <a:gd name="connsiteX10" fmla="*/ 9627004 w 9700459"/>
              <a:gd name="connsiteY10" fmla="*/ 466344 h 6858001"/>
              <a:gd name="connsiteX11" fmla="*/ 9607001 w 9700459"/>
              <a:gd name="connsiteY11" fmla="*/ 622707 h 6858001"/>
              <a:gd name="connsiteX12" fmla="*/ 9586830 w 9700459"/>
              <a:gd name="connsiteY12" fmla="*/ 778383 h 6858001"/>
              <a:gd name="connsiteX13" fmla="*/ 9568004 w 9700459"/>
              <a:gd name="connsiteY13" fmla="*/ 934746 h 6858001"/>
              <a:gd name="connsiteX14" fmla="*/ 9551868 w 9700459"/>
              <a:gd name="connsiteY14" fmla="*/ 1089051 h 6858001"/>
              <a:gd name="connsiteX15" fmla="*/ 9536572 w 9700459"/>
              <a:gd name="connsiteY15" fmla="*/ 1245413 h 6858001"/>
              <a:gd name="connsiteX16" fmla="*/ 9522620 w 9700459"/>
              <a:gd name="connsiteY16" fmla="*/ 1401090 h 6858001"/>
              <a:gd name="connsiteX17" fmla="*/ 9510518 w 9700459"/>
              <a:gd name="connsiteY17" fmla="*/ 1554023 h 6858001"/>
              <a:gd name="connsiteX18" fmla="*/ 9498415 w 9700459"/>
              <a:gd name="connsiteY18" fmla="*/ 1709014 h 6858001"/>
              <a:gd name="connsiteX19" fmla="*/ 9488330 w 9700459"/>
              <a:gd name="connsiteY19" fmla="*/ 1861947 h 6858001"/>
              <a:gd name="connsiteX20" fmla="*/ 9480430 w 9700459"/>
              <a:gd name="connsiteY20" fmla="*/ 2014881 h 6858001"/>
              <a:gd name="connsiteX21" fmla="*/ 9472193 w 9700459"/>
              <a:gd name="connsiteY21" fmla="*/ 2167128 h 6858001"/>
              <a:gd name="connsiteX22" fmla="*/ 9465302 w 9700459"/>
              <a:gd name="connsiteY22" fmla="*/ 2318004 h 6858001"/>
              <a:gd name="connsiteX23" fmla="*/ 9460427 w 9700459"/>
              <a:gd name="connsiteY23" fmla="*/ 2467509 h 6858001"/>
              <a:gd name="connsiteX24" fmla="*/ 9456225 w 9700459"/>
              <a:gd name="connsiteY24" fmla="*/ 2617013 h 6858001"/>
              <a:gd name="connsiteX25" fmla="*/ 9452191 w 9700459"/>
              <a:gd name="connsiteY25" fmla="*/ 2765146 h 6858001"/>
              <a:gd name="connsiteX26" fmla="*/ 9450342 w 9700459"/>
              <a:gd name="connsiteY26" fmla="*/ 2911221 h 6858001"/>
              <a:gd name="connsiteX27" fmla="*/ 9448325 w 9700459"/>
              <a:gd name="connsiteY27" fmla="*/ 3057297 h 6858001"/>
              <a:gd name="connsiteX28" fmla="*/ 9447316 w 9700459"/>
              <a:gd name="connsiteY28" fmla="*/ 3201315 h 6858001"/>
              <a:gd name="connsiteX29" fmla="*/ 9448325 w 9700459"/>
              <a:gd name="connsiteY29" fmla="*/ 3343961 h 6858001"/>
              <a:gd name="connsiteX30" fmla="*/ 9448325 w 9700459"/>
              <a:gd name="connsiteY30" fmla="*/ 3485236 h 6858001"/>
              <a:gd name="connsiteX31" fmla="*/ 9450342 w 9700459"/>
              <a:gd name="connsiteY31" fmla="*/ 3625139 h 6858001"/>
              <a:gd name="connsiteX32" fmla="*/ 9453367 w 9700459"/>
              <a:gd name="connsiteY32" fmla="*/ 3762299 h 6858001"/>
              <a:gd name="connsiteX33" fmla="*/ 9456225 w 9700459"/>
              <a:gd name="connsiteY33" fmla="*/ 3898087 h 6858001"/>
              <a:gd name="connsiteX34" fmla="*/ 9459419 w 9700459"/>
              <a:gd name="connsiteY34" fmla="*/ 4031133 h 6858001"/>
              <a:gd name="connsiteX35" fmla="*/ 9464293 w 9700459"/>
              <a:gd name="connsiteY35" fmla="*/ 4163492 h 6858001"/>
              <a:gd name="connsiteX36" fmla="*/ 9469504 w 9700459"/>
              <a:gd name="connsiteY36" fmla="*/ 4293793 h 6858001"/>
              <a:gd name="connsiteX37" fmla="*/ 9474210 w 9700459"/>
              <a:gd name="connsiteY37" fmla="*/ 4421352 h 6858001"/>
              <a:gd name="connsiteX38" fmla="*/ 9487490 w 9700459"/>
              <a:gd name="connsiteY38" fmla="*/ 4670298 h 6858001"/>
              <a:gd name="connsiteX39" fmla="*/ 9501609 w 9700459"/>
              <a:gd name="connsiteY39" fmla="*/ 4908956 h 6858001"/>
              <a:gd name="connsiteX40" fmla="*/ 9516401 w 9700459"/>
              <a:gd name="connsiteY40" fmla="*/ 5138013 h 6858001"/>
              <a:gd name="connsiteX41" fmla="*/ 9532706 w 9700459"/>
              <a:gd name="connsiteY41" fmla="*/ 5354726 h 6858001"/>
              <a:gd name="connsiteX42" fmla="*/ 9549683 w 9700459"/>
              <a:gd name="connsiteY42" fmla="*/ 5561838 h 6858001"/>
              <a:gd name="connsiteX43" fmla="*/ 9568004 w 9700459"/>
              <a:gd name="connsiteY43" fmla="*/ 5753862 h 6858001"/>
              <a:gd name="connsiteX44" fmla="*/ 9585990 w 9700459"/>
              <a:gd name="connsiteY44" fmla="*/ 5934227 h 6858001"/>
              <a:gd name="connsiteX45" fmla="*/ 9603975 w 9700459"/>
              <a:gd name="connsiteY45" fmla="*/ 6100191 h 6858001"/>
              <a:gd name="connsiteX46" fmla="*/ 9620952 w 9700459"/>
              <a:gd name="connsiteY46" fmla="*/ 6252438 h 6858001"/>
              <a:gd name="connsiteX47" fmla="*/ 9637089 w 9700459"/>
              <a:gd name="connsiteY47" fmla="*/ 6387541 h 6858001"/>
              <a:gd name="connsiteX48" fmla="*/ 9652385 w 9700459"/>
              <a:gd name="connsiteY48" fmla="*/ 6509613 h 6858001"/>
              <a:gd name="connsiteX49" fmla="*/ 9665160 w 9700459"/>
              <a:gd name="connsiteY49" fmla="*/ 6612483 h 6858001"/>
              <a:gd name="connsiteX50" fmla="*/ 9677262 w 9700459"/>
              <a:gd name="connsiteY50" fmla="*/ 6698894 h 6858001"/>
              <a:gd name="connsiteX51" fmla="*/ 9694576 w 9700459"/>
              <a:gd name="connsiteY51" fmla="*/ 6817538 h 6858001"/>
              <a:gd name="connsiteX52" fmla="*/ 9700459 w 9700459"/>
              <a:gd name="connsiteY52" fmla="*/ 6858000 h 6858001"/>
              <a:gd name="connsiteX53" fmla="*/ 8795105 w 9700459"/>
              <a:gd name="connsiteY53" fmla="*/ 6858000 h 6858001"/>
              <a:gd name="connsiteX54" fmla="*/ 8795105 w 9700459"/>
              <a:gd name="connsiteY54" fmla="*/ 6858001 h 6858001"/>
              <a:gd name="connsiteX55" fmla="*/ 2704541 w 9700459"/>
              <a:gd name="connsiteY55" fmla="*/ 6858001 h 6858001"/>
              <a:gd name="connsiteX56" fmla="*/ 2704541 w 9700459"/>
              <a:gd name="connsiteY56" fmla="*/ 6858000 h 6858001"/>
              <a:gd name="connsiteX57" fmla="*/ 1517015 w 9700459"/>
              <a:gd name="connsiteY57" fmla="*/ 6858000 h 6858001"/>
              <a:gd name="connsiteX58" fmla="*/ 1323975 w 9700459"/>
              <a:gd name="connsiteY58" fmla="*/ 6858000 h 6858001"/>
              <a:gd name="connsiteX59" fmla="*/ 0 w 9700459"/>
              <a:gd name="connsiteY59" fmla="*/ 685800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9700459" h="6858001">
                <a:moveTo>
                  <a:pt x="0" y="0"/>
                </a:moveTo>
                <a:lnTo>
                  <a:pt x="1323975" y="0"/>
                </a:lnTo>
                <a:lnTo>
                  <a:pt x="1517015" y="0"/>
                </a:lnTo>
                <a:lnTo>
                  <a:pt x="3241265" y="0"/>
                </a:lnTo>
                <a:lnTo>
                  <a:pt x="3241265" y="1"/>
                </a:lnTo>
                <a:lnTo>
                  <a:pt x="8355744" y="1"/>
                </a:lnTo>
                <a:lnTo>
                  <a:pt x="8355744" y="0"/>
                </a:lnTo>
                <a:lnTo>
                  <a:pt x="9699282" y="0"/>
                </a:lnTo>
                <a:lnTo>
                  <a:pt x="9674237" y="155677"/>
                </a:lnTo>
                <a:lnTo>
                  <a:pt x="9650368" y="310668"/>
                </a:lnTo>
                <a:lnTo>
                  <a:pt x="9627004" y="466344"/>
                </a:lnTo>
                <a:lnTo>
                  <a:pt x="9607001" y="622707"/>
                </a:lnTo>
                <a:lnTo>
                  <a:pt x="9586830" y="778383"/>
                </a:lnTo>
                <a:lnTo>
                  <a:pt x="9568004" y="934746"/>
                </a:lnTo>
                <a:lnTo>
                  <a:pt x="9551868" y="1089051"/>
                </a:lnTo>
                <a:lnTo>
                  <a:pt x="9536572" y="1245413"/>
                </a:lnTo>
                <a:lnTo>
                  <a:pt x="9522620" y="1401090"/>
                </a:lnTo>
                <a:lnTo>
                  <a:pt x="9510518" y="1554023"/>
                </a:lnTo>
                <a:lnTo>
                  <a:pt x="9498415" y="1709014"/>
                </a:lnTo>
                <a:lnTo>
                  <a:pt x="9488330" y="1861947"/>
                </a:lnTo>
                <a:lnTo>
                  <a:pt x="9480430" y="2014881"/>
                </a:lnTo>
                <a:lnTo>
                  <a:pt x="9472193" y="2167128"/>
                </a:lnTo>
                <a:lnTo>
                  <a:pt x="9465302" y="2318004"/>
                </a:lnTo>
                <a:lnTo>
                  <a:pt x="9460427" y="2467509"/>
                </a:lnTo>
                <a:lnTo>
                  <a:pt x="9456225" y="2617013"/>
                </a:lnTo>
                <a:lnTo>
                  <a:pt x="9452191" y="2765146"/>
                </a:lnTo>
                <a:lnTo>
                  <a:pt x="9450342" y="2911221"/>
                </a:lnTo>
                <a:lnTo>
                  <a:pt x="9448325" y="3057297"/>
                </a:lnTo>
                <a:lnTo>
                  <a:pt x="9447316" y="3201315"/>
                </a:lnTo>
                <a:lnTo>
                  <a:pt x="9448325" y="3343961"/>
                </a:lnTo>
                <a:lnTo>
                  <a:pt x="9448325" y="3485236"/>
                </a:lnTo>
                <a:lnTo>
                  <a:pt x="9450342" y="3625139"/>
                </a:lnTo>
                <a:lnTo>
                  <a:pt x="9453367" y="3762299"/>
                </a:lnTo>
                <a:lnTo>
                  <a:pt x="9456225" y="3898087"/>
                </a:lnTo>
                <a:lnTo>
                  <a:pt x="9459419" y="4031133"/>
                </a:lnTo>
                <a:lnTo>
                  <a:pt x="9464293" y="4163492"/>
                </a:lnTo>
                <a:lnTo>
                  <a:pt x="9469504" y="4293793"/>
                </a:lnTo>
                <a:lnTo>
                  <a:pt x="9474210" y="4421352"/>
                </a:lnTo>
                <a:lnTo>
                  <a:pt x="9487490" y="4670298"/>
                </a:lnTo>
                <a:lnTo>
                  <a:pt x="9501609" y="4908956"/>
                </a:lnTo>
                <a:lnTo>
                  <a:pt x="9516401" y="5138013"/>
                </a:lnTo>
                <a:lnTo>
                  <a:pt x="9532706" y="5354726"/>
                </a:lnTo>
                <a:lnTo>
                  <a:pt x="9549683" y="5561838"/>
                </a:lnTo>
                <a:lnTo>
                  <a:pt x="9568004" y="5753862"/>
                </a:lnTo>
                <a:lnTo>
                  <a:pt x="9585990" y="5934227"/>
                </a:lnTo>
                <a:lnTo>
                  <a:pt x="9603975" y="6100191"/>
                </a:lnTo>
                <a:lnTo>
                  <a:pt x="9620952" y="6252438"/>
                </a:lnTo>
                <a:lnTo>
                  <a:pt x="9637089" y="6387541"/>
                </a:lnTo>
                <a:lnTo>
                  <a:pt x="9652385" y="6509613"/>
                </a:lnTo>
                <a:lnTo>
                  <a:pt x="9665160" y="6612483"/>
                </a:lnTo>
                <a:lnTo>
                  <a:pt x="9677262" y="6698894"/>
                </a:lnTo>
                <a:lnTo>
                  <a:pt x="9694576" y="6817538"/>
                </a:lnTo>
                <a:lnTo>
                  <a:pt x="9700459" y="6858000"/>
                </a:lnTo>
                <a:lnTo>
                  <a:pt x="8795105" y="6858000"/>
                </a:lnTo>
                <a:lnTo>
                  <a:pt x="8795105" y="6858001"/>
                </a:lnTo>
                <a:lnTo>
                  <a:pt x="2704541" y="6858001"/>
                </a:lnTo>
                <a:lnTo>
                  <a:pt x="2704541" y="6858000"/>
                </a:lnTo>
                <a:lnTo>
                  <a:pt x="1517015" y="6858000"/>
                </a:lnTo>
                <a:lnTo>
                  <a:pt x="132397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2DE2B5-C5DE-499B-94B5-23F8E1EA8FD6}"/>
              </a:ext>
            </a:extLst>
          </p:cNvPr>
          <p:cNvSpPr txBox="1"/>
          <p:nvPr/>
        </p:nvSpPr>
        <p:spPr>
          <a:xfrm>
            <a:off x="1154955" y="1447800"/>
            <a:ext cx="6974915" cy="33295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500" b="0" i="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Удобные способы запоминания таблицы умножения в системе Д.Б.Эльконина – В.В. </a:t>
            </a:r>
            <a:r>
              <a:rPr lang="en-US" sz="4500" b="0" i="0" kern="12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Давыдова</a:t>
            </a:r>
            <a:endParaRPr lang="ru-RU" sz="4500" b="0" i="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ru-RU" sz="28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 </a:t>
            </a:r>
            <a:endParaRPr lang="en-US" sz="2800" b="0" i="0" kern="12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61A74B3-E247-44D4-8C48-FAE8E20564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586970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BBD8350-8B2C-429A-B9F7-9FD21CBC0D77}"/>
              </a:ext>
            </a:extLst>
          </p:cNvPr>
          <p:cNvSpPr txBox="1"/>
          <p:nvPr/>
        </p:nvSpPr>
        <p:spPr>
          <a:xfrm>
            <a:off x="1626920" y="641267"/>
            <a:ext cx="919150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            -1</a:t>
            </a:r>
          </a:p>
          <a:p>
            <a:r>
              <a:rPr lang="ru-RU" sz="6000" dirty="0"/>
              <a:t>9 х 2 = 18 (9-1=8)</a:t>
            </a:r>
          </a:p>
          <a:p>
            <a:r>
              <a:rPr lang="ru-RU" sz="2800" dirty="0"/>
              <a:t>            -1</a:t>
            </a:r>
          </a:p>
          <a:p>
            <a:r>
              <a:rPr lang="ru-RU" sz="6000" dirty="0"/>
              <a:t>9 х 3 =  27 (9-2=7)</a:t>
            </a:r>
          </a:p>
          <a:p>
            <a:r>
              <a:rPr lang="ru-RU" sz="6000" dirty="0"/>
              <a:t>9 х 4 = 36</a:t>
            </a:r>
          </a:p>
          <a:p>
            <a:r>
              <a:rPr lang="ru-RU" sz="6000" dirty="0"/>
              <a:t>9 х 5 = 45</a:t>
            </a:r>
          </a:p>
          <a:p>
            <a:r>
              <a:rPr lang="ru-RU" sz="6000" dirty="0"/>
              <a:t>9 х 6 = 54 </a:t>
            </a:r>
          </a:p>
        </p:txBody>
      </p:sp>
    </p:spTree>
    <p:extLst>
      <p:ext uri="{BB962C8B-B14F-4D97-AF65-F5344CB8AC3E}">
        <p14:creationId xmlns:p14="http://schemas.microsoft.com/office/powerpoint/2010/main" val="425422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BCED36-A8B2-465B-936A-A491A98F3205}"/>
              </a:ext>
            </a:extLst>
          </p:cNvPr>
          <p:cNvSpPr txBox="1"/>
          <p:nvPr/>
        </p:nvSpPr>
        <p:spPr>
          <a:xfrm>
            <a:off x="1555669" y="439387"/>
            <a:ext cx="999902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               </a:t>
            </a:r>
            <a:r>
              <a:rPr lang="ru-RU" sz="2400" dirty="0"/>
              <a:t>+ 5</a:t>
            </a:r>
            <a:endParaRPr lang="ru-RU" dirty="0"/>
          </a:p>
          <a:p>
            <a:r>
              <a:rPr lang="ru-RU" sz="6000" dirty="0"/>
              <a:t>2 х 2 = 4            2 х 7 = 14</a:t>
            </a:r>
          </a:p>
          <a:p>
            <a:r>
              <a:rPr lang="ru-RU" sz="6000" dirty="0"/>
              <a:t>2 х 3 = 6            2 х 8 = 16</a:t>
            </a:r>
          </a:p>
          <a:p>
            <a:r>
              <a:rPr lang="ru-RU" sz="6000" dirty="0"/>
              <a:t>2 х 4 = 8            2 х 9 = 18</a:t>
            </a:r>
          </a:p>
          <a:p>
            <a:r>
              <a:rPr lang="ru-RU" sz="6000" dirty="0"/>
              <a:t>2 х 5 = 10          2 х 10 = 20</a:t>
            </a:r>
          </a:p>
          <a:p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1906883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23D0FC5-1F4F-44C5-B817-05A6476406A9}"/>
              </a:ext>
            </a:extLst>
          </p:cNvPr>
          <p:cNvSpPr txBox="1"/>
          <p:nvPr/>
        </p:nvSpPr>
        <p:spPr>
          <a:xfrm>
            <a:off x="736271" y="771896"/>
            <a:ext cx="1046216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           : 2                                                          : 2 ( без остатка )</a:t>
            </a:r>
          </a:p>
          <a:p>
            <a:r>
              <a:rPr lang="ru-RU" sz="6000" dirty="0"/>
              <a:t>5 х 2 = 10         5 х 3 = 15</a:t>
            </a:r>
          </a:p>
          <a:p>
            <a:r>
              <a:rPr lang="ru-RU" sz="6000" dirty="0"/>
              <a:t>5 х 4 = 20         5 х 5 = 25</a:t>
            </a:r>
          </a:p>
          <a:p>
            <a:r>
              <a:rPr lang="ru-RU" sz="6000" dirty="0"/>
              <a:t>5 х 6 = 30         5 х 7 = 35</a:t>
            </a:r>
          </a:p>
          <a:p>
            <a:r>
              <a:rPr lang="ru-RU" sz="6000" dirty="0"/>
              <a:t>5 х 8 = 40         5 х 9 = 45</a:t>
            </a:r>
          </a:p>
        </p:txBody>
      </p:sp>
    </p:spTree>
    <p:extLst>
      <p:ext uri="{BB962C8B-B14F-4D97-AF65-F5344CB8AC3E}">
        <p14:creationId xmlns:p14="http://schemas.microsoft.com/office/powerpoint/2010/main" val="1378312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9C9EE0F-8BBA-4B2C-B01B-E804F5116E82}"/>
              </a:ext>
            </a:extLst>
          </p:cNvPr>
          <p:cNvSpPr txBox="1"/>
          <p:nvPr/>
        </p:nvSpPr>
        <p:spPr>
          <a:xfrm>
            <a:off x="1235036" y="1104406"/>
            <a:ext cx="92271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               : 2                                                     + 5 </a:t>
            </a:r>
          </a:p>
          <a:p>
            <a:r>
              <a:rPr lang="ru-RU" sz="6000" dirty="0"/>
              <a:t>6 х 2 = 12       6 х 3 = 18</a:t>
            </a:r>
          </a:p>
          <a:p>
            <a:r>
              <a:rPr lang="ru-RU" sz="2400" dirty="0"/>
              <a:t>                                                                                10+ (3+5)</a:t>
            </a:r>
          </a:p>
          <a:p>
            <a:r>
              <a:rPr lang="ru-RU" sz="6000" dirty="0"/>
              <a:t>6 х 4 = 24       6 х 5 = 30</a:t>
            </a:r>
          </a:p>
          <a:p>
            <a:r>
              <a:rPr lang="ru-RU" sz="2400" dirty="0"/>
              <a:t>                                                                        : 2(без остатка)</a:t>
            </a:r>
          </a:p>
          <a:p>
            <a:r>
              <a:rPr lang="ru-RU" sz="6000" dirty="0"/>
              <a:t>6 х 6 = 36       6 х 7 = 42</a:t>
            </a:r>
          </a:p>
          <a:p>
            <a:r>
              <a:rPr lang="ru-RU" sz="2400" dirty="0"/>
              <a:t>                                                                                30 +(7 +5)=42</a:t>
            </a:r>
          </a:p>
          <a:p>
            <a:r>
              <a:rPr lang="ru-RU" sz="6000" dirty="0"/>
              <a:t>6 х 8 = 48       6 х 9 = 54          </a:t>
            </a:r>
          </a:p>
        </p:txBody>
      </p:sp>
    </p:spTree>
    <p:extLst>
      <p:ext uri="{BB962C8B-B14F-4D97-AF65-F5344CB8AC3E}">
        <p14:creationId xmlns:p14="http://schemas.microsoft.com/office/powerpoint/2010/main" val="4117687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8F20D26-6515-4B37-BEA0-225C3C6DC562}"/>
              </a:ext>
            </a:extLst>
          </p:cNvPr>
          <p:cNvSpPr txBox="1"/>
          <p:nvPr/>
        </p:nvSpPr>
        <p:spPr>
          <a:xfrm>
            <a:off x="1246909" y="1116280"/>
            <a:ext cx="945275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В </a:t>
            </a:r>
            <a:r>
              <a:rPr lang="ru-RU" sz="4800"/>
              <a:t>таблицах умножения </a:t>
            </a:r>
            <a:r>
              <a:rPr lang="ru-RU" sz="4800" dirty="0"/>
              <a:t>4 и 8, 3 и 7 есть произведения, которые уже изучались. Остаётся запомнить только некоторые, например</a:t>
            </a:r>
          </a:p>
          <a:p>
            <a:r>
              <a:rPr lang="ru-RU" sz="4800" dirty="0"/>
              <a:t> 7 х 7 = 49</a:t>
            </a:r>
          </a:p>
        </p:txBody>
      </p:sp>
    </p:spTree>
    <p:extLst>
      <p:ext uri="{BB962C8B-B14F-4D97-AF65-F5344CB8AC3E}">
        <p14:creationId xmlns:p14="http://schemas.microsoft.com/office/powerpoint/2010/main" val="38836089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1E4E358-7F68-4DB1-8B45-2C4E56A4487F}"/>
              </a:ext>
            </a:extLst>
          </p:cNvPr>
          <p:cNvSpPr txBox="1"/>
          <p:nvPr/>
        </p:nvSpPr>
        <p:spPr>
          <a:xfrm>
            <a:off x="1037111" y="439387"/>
            <a:ext cx="1011777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Эти приёмы способствуют непроизвольному запоминанию таблиц умножения, поддерживают интерес к изучению таблиц на протяжении длительного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2681363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B6683F-9E80-4C7E-8FD1-C077F616C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2027" y="761475"/>
            <a:ext cx="10587945" cy="4154908"/>
          </a:xfrm>
        </p:spPr>
        <p:txBody>
          <a:bodyPr/>
          <a:lstStyle/>
          <a:p>
            <a:r>
              <a:rPr lang="ru-RU" dirty="0"/>
              <a:t>Сообщение подготовила учитель МБОУ «Школа-гимназия» </a:t>
            </a:r>
            <a:br>
              <a:rPr lang="ru-RU" dirty="0"/>
            </a:br>
            <a:r>
              <a:rPr lang="ru-RU" dirty="0"/>
              <a:t> Ковалёва Людмила Александровна</a:t>
            </a:r>
            <a:br>
              <a:rPr lang="ru-RU" dirty="0"/>
            </a:br>
            <a:br>
              <a:rPr lang="ru-RU" dirty="0"/>
            </a:br>
            <a:r>
              <a:rPr lang="ru-RU" dirty="0"/>
              <a:t>СПАСИБО ЗА ВНИМАНИЕ! 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29745575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77</TotalTime>
  <Words>268</Words>
  <Application>Microsoft Office PowerPoint</Application>
  <PresentationFormat>Широкоэкранный</PresentationFormat>
  <Paragraphs>31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Сообщение подготовила учитель МБОУ «Школа-гимназия»   Ковалёва Людмила Александровна  СПАСИБО ЗА ВНИМАНИЕ! УСПЕХОВ!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Adwebs</dc:creator>
  <cp:lastModifiedBy>Adwebs</cp:lastModifiedBy>
  <cp:revision>12</cp:revision>
  <dcterms:created xsi:type="dcterms:W3CDTF">2019-04-10T20:17:56Z</dcterms:created>
  <dcterms:modified xsi:type="dcterms:W3CDTF">2019-04-10T22:33:24Z</dcterms:modified>
</cp:coreProperties>
</file>