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9" r:id="rId4"/>
    <p:sldId id="277" r:id="rId5"/>
    <p:sldId id="262" r:id="rId6"/>
    <p:sldId id="263" r:id="rId7"/>
    <p:sldId id="271" r:id="rId8"/>
    <p:sldId id="278" r:id="rId9"/>
    <p:sldId id="274" r:id="rId10"/>
    <p:sldId id="272" r:id="rId11"/>
    <p:sldId id="264" r:id="rId12"/>
    <p:sldId id="265" r:id="rId13"/>
    <p:sldId id="275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FF0066"/>
    <a:srgbClr val="00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исунок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028" y="0"/>
            <a:ext cx="9139943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62068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«Коррекционная работа с детьми с ОВЗ во внеурочное время»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hello_html_m71ce8b99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835696" y="2780928"/>
            <a:ext cx="5400600" cy="35661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Фото077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-135396"/>
            <a:ext cx="9324528" cy="699339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Фото073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Фото082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" y="3573016"/>
            <a:ext cx="4379978" cy="3284984"/>
          </a:xfrm>
        </p:spPr>
      </p:pic>
      <p:pic>
        <p:nvPicPr>
          <p:cNvPr id="8" name="Рисунок 7" descr="Фото083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764020" y="0"/>
            <a:ext cx="4379979" cy="3284984"/>
          </a:xfrm>
          <a:prstGeom prst="rect">
            <a:avLst/>
          </a:prstGeom>
        </p:spPr>
      </p:pic>
      <p:pic>
        <p:nvPicPr>
          <p:cNvPr id="10" name="Рисунок 9" descr="Фото0786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764021" y="3573016"/>
            <a:ext cx="4379979" cy="3284984"/>
          </a:xfrm>
          <a:prstGeom prst="rect">
            <a:avLst/>
          </a:prstGeom>
        </p:spPr>
      </p:pic>
      <p:pic>
        <p:nvPicPr>
          <p:cNvPr id="11" name="Рисунок 10" descr="Фото0788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0" y="0"/>
            <a:ext cx="4379979" cy="3284984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Фото083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025230" y="5445224"/>
            <a:ext cx="69076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Спасибо за внимание!</a:t>
            </a:r>
            <a:endParaRPr lang="ru-RU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8" name="Содержимое 3" descr="Фото079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0" y="764704"/>
            <a:ext cx="9144000" cy="4104456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Рисунок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028" y="0"/>
            <a:ext cx="9139943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СОЦИАЛИЗАЦИЯ ДЕТЕЙ</a:t>
            </a:r>
            <a:endParaRPr lang="ru-RU" dirty="0">
              <a:solidFill>
                <a:srgbClr val="000099"/>
              </a:solidFill>
            </a:endParaRPr>
          </a:p>
        </p:txBody>
      </p:sp>
      <p:pic>
        <p:nvPicPr>
          <p:cNvPr id="6" name="Рисунок 5" descr="Фото073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331640" y="1988840"/>
            <a:ext cx="6242304" cy="468172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Рисунок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028" y="0"/>
            <a:ext cx="9139943" cy="6858000"/>
          </a:xfrm>
          <a:prstGeom prst="rect">
            <a:avLst/>
          </a:prstGeom>
        </p:spPr>
      </p:pic>
      <p:pic>
        <p:nvPicPr>
          <p:cNvPr id="7" name="Рисунок 6" descr="SAM_3102.JP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4716016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SAM_3036.JP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716016" y="0"/>
            <a:ext cx="4427984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Фото0771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2195736" y="3429000"/>
            <a:ext cx="4572000" cy="3429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Фото034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1"/>
            <a:ext cx="9144000" cy="6858000"/>
          </a:xfrm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Фото0418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Содержимое 8" descr="Фото042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Фото042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Фото0439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" y="1"/>
            <a:ext cx="5580112" cy="4185084"/>
          </a:xfrm>
        </p:spPr>
      </p:pic>
      <p:pic>
        <p:nvPicPr>
          <p:cNvPr id="5" name="Рисунок 4" descr="Фото043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211960" y="3158970"/>
            <a:ext cx="4932040" cy="369903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Фото0737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</TotalTime>
  <Words>17</Words>
  <Application>Microsoft Office PowerPoint</Application>
  <PresentationFormat>Экран (4:3)</PresentationFormat>
  <Paragraphs>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«Коррекционная работа с детьми с ОВЗ во внеурочное время»</vt:lpstr>
      <vt:lpstr>СОЦИАЛИЗАЦИЯ ДЕТЕЙ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«Взаимодействие педагога дополнительного образования и воспитателя в коррекционно-развивающей работе»</dc:title>
  <dc:creator>1</dc:creator>
  <cp:lastModifiedBy>1</cp:lastModifiedBy>
  <cp:revision>27</cp:revision>
  <dcterms:created xsi:type="dcterms:W3CDTF">2015-11-02T10:26:31Z</dcterms:created>
  <dcterms:modified xsi:type="dcterms:W3CDTF">2020-01-05T11:29:51Z</dcterms:modified>
</cp:coreProperties>
</file>