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4" r:id="rId12"/>
    <p:sldId id="268" r:id="rId13"/>
    <p:sldId id="269" r:id="rId14"/>
    <p:sldId id="26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.allday.ru/uploads/posts/thumbs/1208681088_g0903638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hyperlink" Target="http://www.55x75.ru/im/12-jest.jpg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xresdefault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-1" y="0"/>
            <a:ext cx="9144001" cy="6858000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 descr="https://cf.ppt-online.org/files2/slide/v/vFkXg9865SNdUaRt2iClTGpcoyBqZLbzAVeOD7/slide-1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620688"/>
            <a:ext cx="9186024" cy="5805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kudago.com/media/images/event/a3/45/a345ed3af49404cd671654f6c4c16d0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4544" y="0"/>
            <a:ext cx="10306373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skupitolady.ru/sites/default/files/inline-images/%D0%B6%D0%B5%D1%81%D1%82%D1%8B%20%D0%B2%D1%80%D1%83%D0%BD%D0%B0_0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s://img4.nevesta.info/thumb/content/photo/663200/663134/201705/14782566/14782566_jol8s27xs34ss8ww0.jpg?thumb_params=GXWW3i6A-vCXACpQqpAuhWeaaV4=/fit-in/1050x800/filters:quality(60)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0287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764704"/>
            <a:ext cx="8229600" cy="1143000"/>
          </a:xfrm>
        </p:spPr>
        <p:txBody>
          <a:bodyPr/>
          <a:lstStyle/>
          <a:p>
            <a:r>
              <a:rPr lang="ru-RU" i="1" dirty="0" smtClean="0">
                <a:solidFill>
                  <a:schemeClr val="bg1"/>
                </a:solidFill>
              </a:rPr>
              <a:t>ПАНТОМИМА</a:t>
            </a:r>
            <a:endParaRPr lang="ru-RU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present5.com/presentforday2/20161113/verbalnoe_i_neverbalnoe_obschenie.ppt_images/verbalnoe_i_neverbalnoe_obschenie.ppt_1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" y="0"/>
            <a:ext cx="9143998" cy="6858000"/>
          </a:xfrm>
          <a:prstGeom prst="rect">
            <a:avLst/>
          </a:prstGeom>
          <a:noFill/>
        </p:spPr>
      </p:pic>
      <p:pic>
        <p:nvPicPr>
          <p:cNvPr id="5" name="Содержимое 4" descr="jump-around-and-celebrate-500-clr-11856.gif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6300192" y="4653136"/>
            <a:ext cx="2616894" cy="19888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548680"/>
            <a:ext cx="7772400" cy="1470025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</a:rPr>
              <a:t>ЯЗЫК ОБЩЕНИЯ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4365104"/>
            <a:ext cx="6400800" cy="1752600"/>
          </a:xfrm>
        </p:spPr>
        <p:txBody>
          <a:bodyPr>
            <a:normAutofit/>
          </a:bodyPr>
          <a:lstStyle/>
          <a:p>
            <a:r>
              <a:rPr lang="ru-RU" sz="6000" i="1" dirty="0" smtClean="0">
                <a:solidFill>
                  <a:srgbClr val="7030A0"/>
                </a:solidFill>
              </a:rPr>
              <a:t>ЖЕСТЫ!</a:t>
            </a:r>
            <a:endParaRPr lang="ru-RU" sz="6000" i="1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https://fsd.kopilkaurokov.ru/uploads/user_file_56488a0a2ea71/vnieklassnoie-zaniatiie-po-tiemie-mimika-zhiesty-kak-sriedstva-obshchieniia_7.jpe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55576" y="2420888"/>
            <a:ext cx="1800200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fsd.kopilkaurokov.ru/uploads/user_file_56488a0a2ea71/vnieklassnoie-zaniatiie-po-tiemie-mimika-zhiesty-kak-sriedstva-obshchieniia_9.jpe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63888" y="2420888"/>
            <a:ext cx="1308149" cy="13462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fsd.kopilkaurokov.ru/uploads/user_file_56488a0a2ea71/vnieklassnoie-zaniatiie-po-tiemie-mimika-zhiesty-kak-sriedstva-obshchieniia_10.pn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156176" y="2420888"/>
            <a:ext cx="1748780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Мимика 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https://fsd.kopilkaurokov.ru/uploads/user_file_56488a0a2ea71/vnieklassnoie-zaniatiie-po-tiemie-mimika-zhiesty-kak-sriedstva-obshchieniia_1.png"/>
          <p:cNvPicPr/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196752"/>
            <a:ext cx="1726307" cy="1741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67544" y="2996952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Радость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https://fsd.kopilkaurokov.ru/uploads/user_file_56488a0a2ea71/vnieklassnoie-zaniatiie-po-tiemie-mimika-zhiesty-kak-sriedstva-obshchieniia_2.png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339752" y="1844824"/>
            <a:ext cx="1872208" cy="1831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fsd.kopilkaurokov.ru/uploads/user_file_56488a0a2ea71/vnieklassnoie-zaniatiie-po-tiemie-mimika-zhiesty-kak-sriedstva-obshchieniia_3.png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139952" y="2996952"/>
            <a:ext cx="194421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fsd.kopilkaurokov.ru/uploads/user_file_56488a0a2ea71/vnieklassnoie-zaniatiie-po-tiemie-mimika-zhiesty-kak-sriedstva-obshchieniia_4.png"/>
          <p:cNvPicPr/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156176" y="4077072"/>
            <a:ext cx="1944216" cy="18268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627784" y="3861048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Грусть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355976" y="4941168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Страх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372200" y="5877272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</a:rPr>
              <a:t>Удивление</a:t>
            </a:r>
            <a:endParaRPr lang="ru-RU" sz="28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6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6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6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6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Существует классификация жестов, в соответствии с которой они делятся на четыре группы: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общепринятые жесты;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эмоциональные жесты (зависят от культуры страны, в которой проживает человек);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индивидуальные жесты (присущие конкретному человеку);</a:t>
            </a:r>
          </a:p>
          <a:p>
            <a:pPr marL="274320" indent="-274320" fontAlgn="auto"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ритуальные жесты (к примеру, приветствие).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Жесты в нашем общении.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6" descr="Картинка 16 из 121866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55576" y="1412776"/>
            <a:ext cx="4032870" cy="5203703"/>
          </a:xfrm>
          <a:prstGeom prst="rect">
            <a:avLst/>
          </a:prstGeom>
          <a:noFill/>
        </p:spPr>
      </p:pic>
      <p:pic>
        <p:nvPicPr>
          <p:cNvPr id="5" name="Picture 8" descr="Картинка 9 из 12186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788024" y="1412776"/>
            <a:ext cx="3851920" cy="51530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9" name="Picture 5" descr="https://fb.ru/misc/i/gallery/71663/3150118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324544" y="1"/>
            <a:ext cx="97536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2" name="Picture 10" descr="https://thumbs.dreamstime.com/b/%D0%B6%D0%B5%D0%BD%D1%89%D0%B8%D0%BD%D0%B0-%D1%81-%D0%BF%D0%BE-%D0%BD%D1%8F%D1%82%D1%8B%D0%BC%D0%B8-%D0%B2%D0%B2%D0%B5%D1%80%D1%85-%D0%BE%D1%80%D1%83%D0%B6%D0%B8%D1%8F%D0%BC%D0%B8-%D0%B0-%D0%BE%D0%BD%D0%B5%D0%B9-%D0%BD%D0%B0-%D0%B2%D0%B0%D1%81-%D0%BF%D1%80%D0%B5-%D0%B0%D0%B3%D0%B0%D1%8F-%D0%BE%D0%B1%D1%8A%D1%8F%D1%82%D0%B8%D0%B5-5202635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3119317"/>
            <a:ext cx="4499992" cy="3738683"/>
          </a:xfrm>
          <a:prstGeom prst="rect">
            <a:avLst/>
          </a:prstGeom>
          <a:noFill/>
        </p:spPr>
      </p:pic>
      <p:pic>
        <p:nvPicPr>
          <p:cNvPr id="18434" name="Picture 2" descr="https://bykvu.com/wp-content/uploads/2015/09/28/02a6ed2975ae6c0884022c57e06638f1-1530x11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0"/>
            <a:ext cx="4368801" cy="3140968"/>
          </a:xfrm>
          <a:prstGeom prst="rect">
            <a:avLst/>
          </a:prstGeom>
          <a:noFill/>
        </p:spPr>
      </p:pic>
      <p:pic>
        <p:nvPicPr>
          <p:cNvPr id="18436" name="Picture 4" descr="https://im0-tub-ru.yandex.net/i?id=6cafe45b39d30e5498278b53456c83f5-l&amp;n=1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297935" y="0"/>
            <a:ext cx="4846065" cy="3672408"/>
          </a:xfrm>
          <a:prstGeom prst="rect">
            <a:avLst/>
          </a:prstGeom>
          <a:noFill/>
        </p:spPr>
      </p:pic>
      <p:pic>
        <p:nvPicPr>
          <p:cNvPr id="18438" name="Picture 6" descr="https://autogear.ru/misc/i/gallery/59468/2583702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3968" y="3372257"/>
            <a:ext cx="4860032" cy="34857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60" name="Picture 4" descr="https://cdn1.vectorstock.com/i/1000x1000/23/45/different-hands-gestures-pictures-in-vector-16642345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17240"/>
            <a:ext cx="8676456" cy="6840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8" name="Picture 8" descr="https://avatars.mds.yandex.net/get-pdb/1598389/7c9fbfaa-9d1f-4b7a-8f05-dd9e08832189/s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508104" y="3140968"/>
            <a:ext cx="3635896" cy="3717032"/>
          </a:xfrm>
          <a:prstGeom prst="rect">
            <a:avLst/>
          </a:prstGeom>
          <a:noFill/>
        </p:spPr>
      </p:pic>
      <p:pic>
        <p:nvPicPr>
          <p:cNvPr id="20482" name="Picture 2" descr="https://img4.goodfon.ru/original/4000x2667/f/fc/devushka-shatenka-belaia-rubashka-pricheska-makiiazh-litso-u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1" y="0"/>
            <a:ext cx="4818861" cy="3212976"/>
          </a:xfrm>
          <a:prstGeom prst="rect">
            <a:avLst/>
          </a:prstGeom>
          <a:noFill/>
        </p:spPr>
      </p:pic>
      <p:pic>
        <p:nvPicPr>
          <p:cNvPr id="20484" name="Picture 4" descr="https://avatars.mds.yandex.net/get-pdb/225396/9062ed2e-9371-4bf7-bebc-baef53e8244f/s120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3193057"/>
            <a:ext cx="5494730" cy="3664943"/>
          </a:xfrm>
          <a:prstGeom prst="rect">
            <a:avLst/>
          </a:prstGeom>
          <a:noFill/>
        </p:spPr>
      </p:pic>
      <p:pic>
        <p:nvPicPr>
          <p:cNvPr id="20486" name="Picture 6" descr="https://versiya.info/uploads/posts/2017-10/1508059573_7ce5db0e29e2d824411c5078c1b51274_zoom-1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283968" y="-1"/>
            <a:ext cx="4860032" cy="32393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</TotalTime>
  <Words>62</Words>
  <Application>Microsoft Office PowerPoint</Application>
  <PresentationFormat>Экран (4:3)</PresentationFormat>
  <Paragraphs>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ЯЗЫК ОБЩЕНИЯ</vt:lpstr>
      <vt:lpstr>Мимика </vt:lpstr>
      <vt:lpstr>Классификация:</vt:lpstr>
      <vt:lpstr>Жесты в нашем общении. 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ПАНТОМИМА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ЯЗЫК ОБЩЕНИЯ</dc:title>
  <dc:creator>1</dc:creator>
  <cp:lastModifiedBy>1</cp:lastModifiedBy>
  <cp:revision>27</cp:revision>
  <dcterms:created xsi:type="dcterms:W3CDTF">2019-12-12T05:47:17Z</dcterms:created>
  <dcterms:modified xsi:type="dcterms:W3CDTF">2020-01-05T10:21:58Z</dcterms:modified>
</cp:coreProperties>
</file>