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9"/>
  </p:notesMasterIdLst>
  <p:handoutMasterIdLst>
    <p:handoutMasterId r:id="rId10"/>
  </p:handoutMasterIdLst>
  <p:sldIdLst>
    <p:sldId id="256" r:id="rId3"/>
    <p:sldId id="258" r:id="rId4"/>
    <p:sldId id="271" r:id="rId5"/>
    <p:sldId id="272" r:id="rId6"/>
    <p:sldId id="273" r:id="rId7"/>
    <p:sldId id="27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136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9D2DDA-69D8-473F-A583-B6774B31A77B}" type="datetimeFigureOut">
              <a:rPr lang="ru-RU" smtClean="0"/>
              <a:t>05.01.2020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392CCB-FF08-4D29-8DA3-E1FD8604480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2153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F6DFB-6833-46E4-B515-70E0D9178056}" type="datetimeFigureOut">
              <a:rPr lang="ru-RU" smtClean="0"/>
              <a:t>05.01.2020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8706C7-F2C3-48B6-8A22-C484D800B5D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9506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-1" y="1905000"/>
            <a:ext cx="12188826" cy="3200400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50000"/>
                </a:schemeClr>
              </a:gs>
              <a:gs pos="0">
                <a:schemeClr val="accent1">
                  <a:lumMod val="60000"/>
                  <a:lumOff val="40000"/>
                  <a:alpha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-2" y="1795132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-2" y="5142116"/>
            <a:ext cx="12188826" cy="7315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alpha val="80000"/>
                </a:schemeClr>
              </a:gs>
              <a:gs pos="0">
                <a:schemeClr val="accent1">
                  <a:lumMod val="60000"/>
                  <a:lumOff val="40000"/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2079812"/>
            <a:ext cx="9601200" cy="1724092"/>
          </a:xfrm>
        </p:spPr>
        <p:txBody>
          <a:bodyPr anchor="b"/>
          <a:lstStyle>
            <a:lvl1pPr algn="ct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5400" y="3959352"/>
            <a:ext cx="96012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575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5931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050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319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rotWithShape="1">
          <a:gsLst>
            <a:gs pos="100000">
              <a:schemeClr val="accent1">
                <a:alpha val="80000"/>
              </a:schemeClr>
            </a:gs>
            <a:gs pos="0">
              <a:schemeClr val="accent1">
                <a:lumMod val="40000"/>
                <a:lumOff val="60000"/>
                <a:alpha val="8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130552"/>
            <a:ext cx="9601200" cy="2359152"/>
          </a:xfrm>
        </p:spPr>
        <p:txBody>
          <a:bodyPr anchor="b">
            <a:normAutofit/>
          </a:bodyPr>
          <a:lstStyle>
            <a:lvl1pPr algn="ctr">
              <a:defRPr sz="5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572000"/>
            <a:ext cx="9601200" cy="841248"/>
          </a:xfrm>
        </p:spPr>
        <p:txBody>
          <a:bodyPr anchor="t"/>
          <a:lstStyle>
            <a:lvl1pPr marL="0" indent="0" algn="ctr">
              <a:spcBef>
                <a:spcPts val="0"/>
              </a:spcBef>
              <a:buNone/>
              <a:defRPr sz="20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033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4112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78880" y="1901952"/>
            <a:ext cx="457200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05.01.2020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635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112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78880" y="1837464"/>
            <a:ext cx="4572000" cy="766588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78880" y="2740732"/>
            <a:ext cx="4572000" cy="328884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05.01.2020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439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05.01.2020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2916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05.01.2020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436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58952"/>
            <a:ext cx="6629400" cy="533095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05.01.2020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937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 flipV="1">
            <a:off x="1585" y="0"/>
            <a:ext cx="12188827" cy="377952"/>
            <a:chOff x="-1" y="6480048"/>
            <a:chExt cx="12188827" cy="377952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70648" y="2350008"/>
            <a:ext cx="4206240" cy="1993392"/>
          </a:xfrm>
        </p:spPr>
        <p:txBody>
          <a:bodyPr anchor="b">
            <a:normAutofit/>
          </a:bodyPr>
          <a:lstStyle>
            <a:lvl1pPr>
              <a:defRPr sz="34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0811" y="506104"/>
            <a:ext cx="6858002" cy="58430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70648" y="4361688"/>
            <a:ext cx="4206240" cy="1728216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77187-C200-495F-A386-621319EADA8F}" type="datetimeFigureOut">
              <a:rPr lang="ru-RU" smtClean="0"/>
              <a:t>05.01.2020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749032-2A07-4AE8-BA90-74324CAE0C8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198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20000"/>
                <a:lumOff val="80000"/>
                <a:alpha val="59000"/>
              </a:schemeClr>
            </a:gs>
            <a:gs pos="40000">
              <a:schemeClr val="accent1">
                <a:lumMod val="20000"/>
                <a:lumOff val="80000"/>
                <a:alpha val="66000"/>
              </a:schemeClr>
            </a:gs>
            <a:gs pos="100000">
              <a:schemeClr val="accent1">
                <a:lumMod val="40000"/>
                <a:lumOff val="6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-1" y="6480048"/>
            <a:ext cx="12188827" cy="377952"/>
            <a:chOff x="-1" y="6480048"/>
            <a:chExt cx="12188827" cy="37795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0" y="6583680"/>
              <a:ext cx="12188826" cy="274320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50000"/>
                  </a:schemeClr>
                </a:gs>
                <a:gs pos="0">
                  <a:schemeClr val="accent1">
                    <a:lumMod val="60000"/>
                    <a:lumOff val="40000"/>
                    <a:alpha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-1" y="6480048"/>
              <a:ext cx="12188826" cy="73152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alpha val="80000"/>
                  </a:schemeClr>
                </a:gs>
                <a:gs pos="0">
                  <a:schemeClr val="accent1">
                    <a:lumMod val="60000"/>
                    <a:lumOff val="40000"/>
                    <a:alpha val="8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120" y="467360"/>
            <a:ext cx="950976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41120" y="1901952"/>
            <a:ext cx="9509760" cy="41276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B277187-C200-495F-A386-621319EADA8F}" type="datetimeFigureOut">
              <a:rPr lang="ru-RU" smtClean="0"/>
              <a:pPr/>
              <a:t>05.01.2020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FC749032-2A07-4AE8-BA90-74324CAE0C8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0023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0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▪"/>
        <a:defRPr sz="18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6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>
              <a:lumMod val="90000"/>
              <a:lumOff val="10000"/>
            </a:schemeClr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27162" y="95120"/>
            <a:ext cx="9601200" cy="1724092"/>
          </a:xfrm>
        </p:spPr>
        <p:txBody>
          <a:bodyPr/>
          <a:lstStyle/>
          <a:p>
            <a:pPr algn="ctr" defTabSz="914400">
              <a:spcBef>
                <a:spcPts val="1"/>
              </a:spcBef>
              <a:buNone/>
            </a:pPr>
            <a:r>
              <a:rPr lang="ru-RU" dirty="0" smtClean="0">
                <a:solidFill>
                  <a:srgbClr val="32323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Имя прилагательное</a:t>
            </a:r>
            <a:endParaRPr lang="ru-RU" sz="5400" b="1" i="0" dirty="0">
              <a:solidFill>
                <a:srgbClr val="32323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884436" y="1943879"/>
            <a:ext cx="9601200" cy="914400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Зрительный диктант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b="0" i="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класс</a:t>
            </a:r>
            <a:endParaRPr lang="ru-RU" sz="2800" b="0" i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блако 4">
            <a:hlinkClick r:id="rId2" action="ppaction://hlinksldjump"/>
          </p:cNvPr>
          <p:cNvSpPr/>
          <p:nvPr/>
        </p:nvSpPr>
        <p:spPr>
          <a:xfrm>
            <a:off x="8035096" y="4291793"/>
            <a:ext cx="2686334" cy="1448136"/>
          </a:xfrm>
          <a:prstGeom prst="cloud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Проверка</a:t>
            </a:r>
            <a:endParaRPr lang="ru-RU" sz="24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Облако 5">
            <a:hlinkClick r:id="rId3" action="ppaction://hlinksldjump"/>
          </p:cNvPr>
          <p:cNvSpPr/>
          <p:nvPr/>
        </p:nvSpPr>
        <p:spPr>
          <a:xfrm>
            <a:off x="1173841" y="4541816"/>
            <a:ext cx="2650334" cy="1538283"/>
          </a:xfrm>
          <a:prstGeom prst="cloud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Языковой материал</a:t>
            </a:r>
            <a:endParaRPr lang="ru-RU" sz="24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Облако 7">
            <a:hlinkClick r:id="rId4" action="ppaction://hlinksldjump"/>
          </p:cNvPr>
          <p:cNvSpPr/>
          <p:nvPr/>
        </p:nvSpPr>
        <p:spPr>
          <a:xfrm>
            <a:off x="4525391" y="4828419"/>
            <a:ext cx="3004741" cy="1538283"/>
          </a:xfrm>
          <a:prstGeom prst="cloud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Образец выполнения</a:t>
            </a:r>
            <a:endParaRPr lang="ru-RU" sz="24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Облако 9">
            <a:hlinkClick r:id="rId5" action="ppaction://hlinksldjump"/>
          </p:cNvPr>
          <p:cNvSpPr/>
          <p:nvPr/>
        </p:nvSpPr>
        <p:spPr>
          <a:xfrm>
            <a:off x="9344910" y="2473708"/>
            <a:ext cx="2847090" cy="1538283"/>
          </a:xfrm>
          <a:prstGeom prst="cloud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об авторе</a:t>
            </a:r>
            <a:endParaRPr lang="ru-RU" sz="24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Облако 10">
            <a:hlinkClick r:id="rId6" action="ppaction://hlinksldjump"/>
          </p:cNvPr>
          <p:cNvSpPr/>
          <p:nvPr/>
        </p:nvSpPr>
        <p:spPr>
          <a:xfrm>
            <a:off x="189761" y="2473708"/>
            <a:ext cx="2743456" cy="1538283"/>
          </a:xfrm>
          <a:prstGeom prst="cloud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Вспомним</a:t>
            </a:r>
            <a:endParaRPr lang="ru-RU" sz="24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01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104330" y="287013"/>
            <a:ext cx="9601200" cy="791161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Вспомним </a:t>
            </a:r>
            <a:endParaRPr lang="ru-RU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818296" y="1378424"/>
            <a:ext cx="10604880" cy="4804012"/>
          </a:xfrm>
        </p:spPr>
        <p:txBody>
          <a:bodyPr>
            <a:noAutofit/>
          </a:bodyPr>
          <a:lstStyle/>
          <a:p>
            <a:pPr algn="l">
              <a:lnSpc>
                <a:spcPct val="100000"/>
              </a:lnSpc>
            </a:pPr>
            <a:r>
              <a:rPr lang="ru-RU" sz="5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Имя прилагательное </a:t>
            </a:r>
            <a:r>
              <a:rPr lang="ru-RU" sz="4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часть речи, которая обозначает признак предмета и отвечает на вопросы: </a:t>
            </a:r>
            <a:r>
              <a:rPr lang="ru-RU" sz="4800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Какой? Какая? Какое? Какие? Чей? Чья? Чьи? Каков? Какова? Каково? Каковы?</a:t>
            </a:r>
            <a:endParaRPr lang="ru-RU" sz="4800" dirty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Управляющая кнопка: домой 1">
            <a:hlinkClick r:id="" action="ppaction://hlinkshowjump?jump=firstslide" highlightClick="1"/>
          </p:cNvPr>
          <p:cNvSpPr/>
          <p:nvPr/>
        </p:nvSpPr>
        <p:spPr>
          <a:xfrm>
            <a:off x="11559654" y="6182436"/>
            <a:ext cx="632346" cy="6755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864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95534"/>
            <a:ext cx="9601200" cy="941286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Языковой материал </a:t>
            </a:r>
            <a:endParaRPr lang="ru-RU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85849" y="1351128"/>
            <a:ext cx="7327142" cy="525438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Вот уж снег последний в поле тает,</a:t>
            </a:r>
            <a:br>
              <a:rPr lang="ru-RU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Теплый пар восходит от земли,</a:t>
            </a:r>
            <a:br>
              <a:rPr lang="ru-RU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кувшинчик синий расцветает,</a:t>
            </a:r>
            <a:br>
              <a:rPr lang="ru-RU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зовут друг друга журавли.</a:t>
            </a:r>
          </a:p>
          <a:p>
            <a:pPr>
              <a:lnSpc>
                <a:spcPct val="150000"/>
              </a:lnSpc>
            </a:pPr>
            <a:r>
              <a:rPr lang="ru-RU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Юный лес, в зеленый дым одетый,</a:t>
            </a:r>
            <a:br>
              <a:rPr lang="ru-RU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Теплых гроз нетерпеливо </a:t>
            </a:r>
            <a:r>
              <a:rPr 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ждет…</a:t>
            </a:r>
          </a:p>
          <a:p>
            <a:pPr algn="r">
              <a:lnSpc>
                <a:spcPct val="150000"/>
              </a:lnSpc>
            </a:pPr>
            <a:r>
              <a:rPr 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(А.К. </a:t>
            </a:r>
            <a:r>
              <a:rPr lang="ru-RU" sz="3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3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олстой) </a:t>
            </a:r>
            <a:endParaRPr lang="ru-RU" sz="320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13" name="Управляющая кнопка: домой 12">
            <a:hlinkClick r:id="" action="ppaction://hlinkshowjump?jump=firstslide" highlightClick="1"/>
          </p:cNvPr>
          <p:cNvSpPr/>
          <p:nvPr/>
        </p:nvSpPr>
        <p:spPr>
          <a:xfrm>
            <a:off x="11559654" y="6182436"/>
            <a:ext cx="632346" cy="6755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38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6468" y="245659"/>
            <a:ext cx="9601200" cy="1064116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Образец выполнения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0722" y="2415654"/>
            <a:ext cx="11341290" cy="2142699"/>
          </a:xfrm>
        </p:spPr>
        <p:txBody>
          <a:bodyPr>
            <a:normAutofit/>
          </a:bodyPr>
          <a:lstStyle/>
          <a:p>
            <a:endParaRPr lang="ru-RU" sz="36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5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Вот </a:t>
            </a:r>
            <a:r>
              <a:rPr lang="ru-RU" sz="5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уж снег </a:t>
            </a:r>
            <a:r>
              <a:rPr lang="ru-RU" sz="5200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последний</a:t>
            </a:r>
            <a:r>
              <a:rPr lang="ru-RU" sz="5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поле тает,</a:t>
            </a:r>
            <a:r>
              <a:rPr lang="ru-RU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926842" y="2415654"/>
            <a:ext cx="2129051" cy="4094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Какой?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11559654" y="6182436"/>
            <a:ext cx="632346" cy="6755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04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1627" y="0"/>
            <a:ext cx="9601200" cy="982229"/>
          </a:xfrm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Проверка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59173" y="1078173"/>
            <a:ext cx="9581866" cy="5595581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Вот уж снег </a:t>
            </a:r>
            <a:r>
              <a:rPr lang="ru-RU" sz="3600" i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последний</a:t>
            </a:r>
            <a:r>
              <a:rPr lang="ru-RU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поле тает,</a:t>
            </a:r>
            <a:br>
              <a:rPr lang="ru-RU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i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Теплый</a:t>
            </a:r>
            <a:r>
              <a:rPr lang="ru-RU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пар восходит от земли,</a:t>
            </a:r>
            <a:br>
              <a:rPr lang="ru-RU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кувшинчик </a:t>
            </a:r>
            <a:r>
              <a:rPr lang="ru-RU" sz="3600" i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синий</a:t>
            </a:r>
            <a:r>
              <a:rPr lang="ru-RU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расцветает,</a:t>
            </a:r>
            <a:br>
              <a:rPr lang="ru-RU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зовут друг друга журавли.</a:t>
            </a:r>
          </a:p>
          <a:p>
            <a:pPr>
              <a:lnSpc>
                <a:spcPct val="150000"/>
              </a:lnSpc>
            </a:pPr>
            <a:r>
              <a:rPr lang="ru-RU" sz="3600" i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Юный</a:t>
            </a:r>
            <a:r>
              <a:rPr lang="ru-RU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лес, в зеленый дым одетый,</a:t>
            </a:r>
            <a:br>
              <a:rPr lang="ru-RU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i="1" u="sng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Теплых</a:t>
            </a:r>
            <a:r>
              <a:rPr lang="ru-RU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гроз нетерпеливо ждет…</a:t>
            </a:r>
          </a:p>
          <a:p>
            <a:pPr algn="r">
              <a:lnSpc>
                <a:spcPct val="150000"/>
              </a:lnSpc>
            </a:pPr>
            <a:r>
              <a:rPr lang="ru-RU" sz="36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(А.К. Толстой) </a:t>
            </a:r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145206" y="1078173"/>
            <a:ext cx="2197290" cy="3002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31809" y="1003110"/>
            <a:ext cx="1910687" cy="4503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Какой?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22896" y="1824250"/>
            <a:ext cx="1910687" cy="4503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Какой?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836" y="2645390"/>
            <a:ext cx="1910687" cy="4503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Какой?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38317" y="4217566"/>
            <a:ext cx="1910687" cy="4503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Какой?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06807" y="5188831"/>
            <a:ext cx="1910687" cy="4503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Каких?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Управляющая кнопка: домой 9">
            <a:hlinkClick r:id="" action="ppaction://hlinkshowjump?jump=firstslide" highlightClick="1"/>
          </p:cNvPr>
          <p:cNvSpPr/>
          <p:nvPr/>
        </p:nvSpPr>
        <p:spPr>
          <a:xfrm>
            <a:off x="11559654" y="6182436"/>
            <a:ext cx="632346" cy="6755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76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1435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0" y="216973"/>
            <a:ext cx="5718412" cy="61863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dirty="0" smtClean="0"/>
              <a:t>Ананьева Диана Вадимовна </a:t>
            </a:r>
          </a:p>
          <a:p>
            <a:pPr>
              <a:lnSpc>
                <a:spcPct val="150000"/>
              </a:lnSpc>
            </a:pPr>
            <a:r>
              <a:rPr lang="ru-RU" sz="3600" dirty="0" smtClean="0"/>
              <a:t>Студентка НФИ </a:t>
            </a:r>
            <a:r>
              <a:rPr lang="ru-RU" sz="3600" dirty="0" err="1" smtClean="0"/>
              <a:t>КемГУ</a:t>
            </a:r>
            <a:r>
              <a:rPr lang="ru-RU" sz="36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ru-RU" sz="3600" dirty="0" smtClean="0"/>
              <a:t>Факультета филологии</a:t>
            </a:r>
          </a:p>
          <a:p>
            <a:pPr>
              <a:lnSpc>
                <a:spcPct val="150000"/>
              </a:lnSpc>
            </a:pPr>
            <a:r>
              <a:rPr lang="ru-RU" sz="3600" dirty="0" smtClean="0"/>
              <a:t>4 курс, гр.РРа-16-1</a:t>
            </a:r>
          </a:p>
          <a:p>
            <a:pPr>
              <a:lnSpc>
                <a:spcPct val="150000"/>
              </a:lnSpc>
            </a:pPr>
            <a:r>
              <a:rPr lang="ru-RU" sz="3600" dirty="0" err="1" smtClean="0"/>
              <a:t>Эл.почта</a:t>
            </a:r>
            <a:r>
              <a:rPr lang="ru-RU" sz="3600" dirty="0" smtClean="0"/>
              <a:t>: </a:t>
            </a:r>
            <a:r>
              <a:rPr lang="en-US" sz="3600" dirty="0" smtClean="0"/>
              <a:t>dianka_ananeva@mail.ru</a:t>
            </a:r>
            <a:endParaRPr lang="ru-RU" sz="3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2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nded Design Yellow 16x9">
  <a:themeElements>
    <a:clrScheme name="Banded_Design_Yellow">
      <a:dk1>
        <a:srgbClr val="323232"/>
      </a:dk1>
      <a:lt1>
        <a:sysClr val="window" lastClr="FFFFFF"/>
      </a:lt1>
      <a:dk2>
        <a:srgbClr val="000000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_Design_Yellow_TP102900996" id="{5A6D7BCA-C9CF-452E-858B-1538BAA282ED}" vid="{365F969C-3B7F-41AB-85B2-7C40E7D6CF2F}"/>
    </a:ext>
  </a:extLst>
</a:theme>
</file>

<file path=ppt/theme/theme2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nded_Design_Yellow">
      <a:dk1>
        <a:srgbClr val="595959"/>
      </a:dk1>
      <a:lt1>
        <a:sysClr val="window" lastClr="FFFFFF"/>
      </a:lt1>
      <a:dk2>
        <a:srgbClr val="323232"/>
      </a:dk2>
      <a:lt2>
        <a:srgbClr val="E5E8E8"/>
      </a:lt2>
      <a:accent1>
        <a:srgbClr val="FFCD36"/>
      </a:accent1>
      <a:accent2>
        <a:srgbClr val="F29E3E"/>
      </a:accent2>
      <a:accent3>
        <a:srgbClr val="83C546"/>
      </a:accent3>
      <a:accent4>
        <a:srgbClr val="52C1CA"/>
      </a:accent4>
      <a:accent5>
        <a:srgbClr val="7384CA"/>
      </a:accent5>
      <a:accent6>
        <a:srgbClr val="DA6A89"/>
      </a:accent6>
      <a:hlink>
        <a:srgbClr val="88CACA"/>
      </a:hlink>
      <a:folHlink>
        <a:srgbClr val="91A7CA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66677B1-365E-411F-9971-C788BC2975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 желтой полосой (широкоэкранная)</Template>
  <TotalTime>0</TotalTime>
  <Words>72</Words>
  <Application>Microsoft Office PowerPoint</Application>
  <PresentationFormat>Широкоэкранный</PresentationFormat>
  <Paragraphs>32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Book Antiqua</vt:lpstr>
      <vt:lpstr>Banded Design Yellow 16x9</vt:lpstr>
      <vt:lpstr>Имя прилагательное</vt:lpstr>
      <vt:lpstr>Вспомним </vt:lpstr>
      <vt:lpstr>Языковой материал </vt:lpstr>
      <vt:lpstr>Образец выполнения </vt:lpstr>
      <vt:lpstr>Проверка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2019-12-25T11:32:40Z</dcterms:created>
  <dcterms:modified xsi:type="dcterms:W3CDTF">2020-01-05T14:02:24Z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TC029009979991</vt:lpwstr>
  </property>
</Properties>
</file>