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9" r:id="rId10"/>
    <p:sldId id="270" r:id="rId11"/>
    <p:sldId id="263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1338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47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8453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985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9662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548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310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02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77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69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628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285A6A9-A4A8-43BF-9364-798EF95CAACE}" type="datetimeFigureOut">
              <a:rPr lang="ru-RU" smtClean="0"/>
              <a:t>15.10.2019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C64F792-6012-4B1C-B5CF-D494472B07CC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059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0051" y="1924594"/>
            <a:ext cx="10058400" cy="1390323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Звук и буква «И»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r>
              <a:rPr lang="ru-RU" cap="none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Подготовительная к школе группа </a:t>
            </a:r>
          </a:p>
          <a:p>
            <a:pPr algn="r">
              <a:lnSpc>
                <a:spcPct val="100000"/>
              </a:lnSpc>
            </a:pPr>
            <a:r>
              <a:rPr lang="ru-RU" cap="none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Учитель-логопед И.С. Бондаренко</a:t>
            </a:r>
            <a:endParaRPr lang="ru-RU" cap="none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46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42254" y="1690062"/>
            <a:ext cx="118173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824012" y="478946"/>
            <a:ext cx="109094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В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91477" y="692805"/>
            <a:ext cx="1196102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44383" y="2505670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25304" y="3464291"/>
            <a:ext cx="12987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Ж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80854" y="4409108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444383" y="4706682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4650" y="2951922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Р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857792" y="3310402"/>
            <a:ext cx="118173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10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60448" y="1228586"/>
            <a:ext cx="1181734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dirty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Б</a:t>
            </a:r>
            <a:endParaRPr lang="ru-RU" sz="10000" b="0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33121" y="4562996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605709" y="846694"/>
            <a:ext cx="109094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46976" y="398573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10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12401" y="1945400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28546" y="2415209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Н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1692816" y="158285"/>
            <a:ext cx="7769235" cy="4884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Назови и покажи только гласную букву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94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315" y="646745"/>
            <a:ext cx="10058400" cy="4023360"/>
          </a:xfrm>
        </p:spPr>
        <p:txBody>
          <a:bodyPr>
            <a:noAutofit/>
          </a:bodyPr>
          <a:lstStyle/>
          <a:p>
            <a:r>
              <a:rPr lang="ru-RU" sz="13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ИА     УИ</a:t>
            </a:r>
          </a:p>
          <a:p>
            <a:r>
              <a:rPr lang="ru-RU" sz="13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АИ     ИО</a:t>
            </a:r>
          </a:p>
          <a:p>
            <a:r>
              <a:rPr lang="ru-RU" sz="13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ИУ     ОУ</a:t>
            </a:r>
            <a:endParaRPr lang="ru-RU" sz="13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92816" y="158285"/>
            <a:ext cx="7769235" cy="4884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Прочитай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51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0237" y="1122099"/>
            <a:ext cx="3698400" cy="38448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19" y="3212156"/>
            <a:ext cx="4805122" cy="31233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1" t="10921" r="10453" b="20889"/>
          <a:stretch/>
        </p:blipFill>
        <p:spPr>
          <a:xfrm>
            <a:off x="8743407" y="0"/>
            <a:ext cx="2830285" cy="37251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375"/>
          <a:stretch/>
        </p:blipFill>
        <p:spPr>
          <a:xfrm>
            <a:off x="357052" y="530834"/>
            <a:ext cx="4101737" cy="23677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9" t="5369" r="11482"/>
          <a:stretch/>
        </p:blipFill>
        <p:spPr>
          <a:xfrm>
            <a:off x="8412480" y="3884023"/>
            <a:ext cx="2264230" cy="2451462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3607904" y="0"/>
            <a:ext cx="6251713" cy="8589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Назови картинку и определи место звука 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[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И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в слове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56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062" y="2972783"/>
            <a:ext cx="4358887" cy="32793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1" t="8245" r="14445" b="8373"/>
          <a:stretch/>
        </p:blipFill>
        <p:spPr>
          <a:xfrm>
            <a:off x="4599577" y="0"/>
            <a:ext cx="3701143" cy="39711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1417" y="-1"/>
            <a:ext cx="2854960" cy="31547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87" y="2206352"/>
            <a:ext cx="4772189" cy="3853543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81466" y="370486"/>
            <a:ext cx="5312229" cy="4884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Назови картинку и определи место звука 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[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И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в слове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4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5" t="30307" r="24797" b="11026"/>
          <a:stretch/>
        </p:blipFill>
        <p:spPr>
          <a:xfrm>
            <a:off x="3191691" y="670560"/>
            <a:ext cx="2760617" cy="23600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8" t="19651" r="9774" b="14317"/>
          <a:stretch/>
        </p:blipFill>
        <p:spPr>
          <a:xfrm>
            <a:off x="6261463" y="0"/>
            <a:ext cx="5860868" cy="45284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32" y="2767148"/>
            <a:ext cx="3594507" cy="35226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1" t="21143" b="19088"/>
          <a:stretch/>
        </p:blipFill>
        <p:spPr>
          <a:xfrm>
            <a:off x="4457809" y="3869733"/>
            <a:ext cx="3789208" cy="2408058"/>
          </a:xfrm>
          <a:prstGeom prst="rect">
            <a:avLst/>
          </a:prstGeom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7407" y="426330"/>
            <a:ext cx="5312229" cy="4884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Назови картинку и определи место звука 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[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И</a:t>
            </a:r>
            <a:r>
              <a:rPr lang="en-GB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]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 в слове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90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834887"/>
            <a:ext cx="10058400" cy="5034207"/>
          </a:xfrm>
        </p:spPr>
        <p:txBody>
          <a:bodyPr>
            <a:noAutofit/>
          </a:bodyPr>
          <a:lstStyle/>
          <a:p>
            <a:endParaRPr lang="ru-RU" sz="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endParaRPr lang="ru-RU" sz="800" dirty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endParaRPr lang="ru-RU" sz="8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3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И </a:t>
            </a:r>
            <a:r>
              <a:rPr lang="ru-RU" sz="320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и</a:t>
            </a:r>
            <a:endParaRPr lang="ru-RU" sz="32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12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3250096" y="832426"/>
            <a:ext cx="0" cy="3962400"/>
          </a:xfrm>
          <a:prstGeom prst="line">
            <a:avLst/>
          </a:prstGeom>
          <a:ln w="142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608225" y="845489"/>
            <a:ext cx="0" cy="3962400"/>
          </a:xfrm>
          <a:prstGeom prst="line">
            <a:avLst/>
          </a:prstGeom>
          <a:ln w="142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3465064" y="845489"/>
            <a:ext cx="1881051" cy="3936274"/>
          </a:xfrm>
          <a:prstGeom prst="line">
            <a:avLst/>
          </a:prstGeom>
          <a:ln w="142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927574" y="2862470"/>
            <a:ext cx="19878" cy="1942295"/>
          </a:xfrm>
          <a:prstGeom prst="line">
            <a:avLst/>
          </a:prstGeom>
          <a:ln w="142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8481768" y="2862470"/>
            <a:ext cx="42311" cy="1955358"/>
          </a:xfrm>
          <a:prstGeom prst="line">
            <a:avLst/>
          </a:prstGeom>
          <a:ln w="142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7162420" y="2862470"/>
            <a:ext cx="1104380" cy="1929232"/>
          </a:xfrm>
          <a:prstGeom prst="line">
            <a:avLst/>
          </a:prstGeom>
          <a:ln w="142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802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42254" y="1690062"/>
            <a:ext cx="118173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824012" y="478946"/>
            <a:ext cx="109094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91477" y="692805"/>
            <a:ext cx="1196102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44383" y="2505670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40106" y="3464291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80854" y="4409108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444383" y="4706682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4650" y="2951922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857792" y="3310402"/>
            <a:ext cx="118173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10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5182" y="1228586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10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33121" y="4562996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605709" y="846694"/>
            <a:ext cx="109094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946976" y="398573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10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12401" y="1945400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28546" y="2415209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1692817" y="158285"/>
            <a:ext cx="4545874" cy="4884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Назови  и покажи букву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44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83520" y="3373439"/>
            <a:ext cx="118173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10000" b="0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878957" y="4858499"/>
            <a:ext cx="109094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91477" y="692805"/>
            <a:ext cx="1196102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B05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endParaRPr lang="ru-RU" sz="10000" b="0" cap="none" spc="0" dirty="0">
              <a:ln w="0"/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44383" y="2505670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69070" y="307777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91949" y="0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49187" y="3076928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4650" y="2951922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857792" y="3310402"/>
            <a:ext cx="118173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10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5182" y="1228586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10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33121" y="4562996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605709" y="846694"/>
            <a:ext cx="109094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398657" y="4562996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10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12401" y="1945400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28546" y="2415209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2398657" y="158751"/>
            <a:ext cx="4545874" cy="4884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Назови и покажи букву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4635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342254" y="1690062"/>
            <a:ext cx="1181735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824012" y="478946"/>
            <a:ext cx="109094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91477" y="692805"/>
            <a:ext cx="1196102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44383" y="2505670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40106" y="3464291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680854" y="4409108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444383" y="4706682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10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24650" y="2951922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8000" b="0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893058" y="3310402"/>
            <a:ext cx="1111202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Т</a:t>
            </a:r>
            <a:endParaRPr lang="ru-RU" sz="10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5182" y="1228586"/>
            <a:ext cx="125226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О</a:t>
            </a:r>
            <a:endParaRPr lang="ru-RU" sz="10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933121" y="4562996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и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605709" y="846694"/>
            <a:ext cx="109094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з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021516" y="398573"/>
            <a:ext cx="110318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0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л</a:t>
            </a:r>
            <a:endParaRPr lang="ru-RU" sz="10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12401" y="1945400"/>
            <a:ext cx="86914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0" cap="none" spc="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28546" y="2415209"/>
            <a:ext cx="7418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dirty="0" smtClean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м</a:t>
            </a:r>
            <a:endParaRPr lang="ru-RU" sz="8000" b="0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1692817" y="158285"/>
            <a:ext cx="7282218" cy="4884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 lnSpcReduction="10000"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 Math" panose="02040503050406030204" pitchFamily="18" charset="0"/>
                <a:ea typeface="Cambria Math" panose="02040503050406030204" pitchFamily="18" charset="0"/>
              </a:rPr>
              <a:t>Назови  и покажи только гласные буквы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343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43</TotalTime>
  <Words>136</Words>
  <Application>Microsoft Office PowerPoint</Application>
  <PresentationFormat>Широкоэкранный</PresentationFormat>
  <Paragraphs>78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 Black</vt:lpstr>
      <vt:lpstr>Calibri</vt:lpstr>
      <vt:lpstr>Calibri Light</vt:lpstr>
      <vt:lpstr>Cambria Math</vt:lpstr>
      <vt:lpstr>Ретро</vt:lpstr>
      <vt:lpstr>Звук и буква «И»</vt:lpstr>
      <vt:lpstr>Презентация PowerPoint</vt:lpstr>
      <vt:lpstr>Назови картинку и определи место звука [И] в слове</vt:lpstr>
      <vt:lpstr>Назови картинку и определи место звука [И] в слове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 «И»</dc:title>
  <dc:creator>Ирина Дьячковская</dc:creator>
  <cp:lastModifiedBy>Ирина Дьячковская</cp:lastModifiedBy>
  <cp:revision>5</cp:revision>
  <dcterms:created xsi:type="dcterms:W3CDTF">2019-10-15T11:02:19Z</dcterms:created>
  <dcterms:modified xsi:type="dcterms:W3CDTF">2019-10-15T11:45:37Z</dcterms:modified>
</cp:coreProperties>
</file>