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6" r:id="rId4"/>
    <p:sldId id="269" r:id="rId5"/>
    <p:sldId id="267" r:id="rId6"/>
    <p:sldId id="270" r:id="rId7"/>
    <p:sldId id="282" r:id="rId8"/>
    <p:sldId id="278" r:id="rId9"/>
    <p:sldId id="285" r:id="rId10"/>
    <p:sldId id="271" r:id="rId11"/>
    <p:sldId id="280" r:id="rId12"/>
    <p:sldId id="276" r:id="rId13"/>
    <p:sldId id="275" r:id="rId14"/>
    <p:sldId id="272" r:id="rId15"/>
    <p:sldId id="273" r:id="rId16"/>
    <p:sldId id="283" r:id="rId17"/>
    <p:sldId id="274" r:id="rId18"/>
    <p:sldId id="279" r:id="rId19"/>
    <p:sldId id="281" r:id="rId20"/>
    <p:sldId id="284" r:id="rId21"/>
    <p:sldId id="286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582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310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9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021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77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147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7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389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263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0686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510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E9C4D5-7DFE-4FCD-8CD4-5433F803BCF3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4FF06-DD5E-4F57-B0FC-51712B5815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19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38681" y="188640"/>
            <a:ext cx="9432032" cy="70466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296143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Муниципальное бюджетное дошкольное образовательное учреждение д</a:t>
            </a:r>
            <a:r>
              <a:rPr lang="en-US" sz="2400" b="1" dirty="0" smtClean="0"/>
              <a:t>/</a:t>
            </a:r>
            <a:r>
              <a:rPr lang="ru-RU" sz="2400" b="1" smtClean="0"/>
              <a:t>с № </a:t>
            </a:r>
            <a:r>
              <a:rPr lang="ru-RU" sz="2400" b="1" dirty="0" smtClean="0"/>
              <a:t>1 «Тополёк»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84784"/>
            <a:ext cx="8136904" cy="5112568"/>
          </a:xfrm>
        </p:spPr>
        <p:txBody>
          <a:bodyPr>
            <a:normAutofit lnSpcReduction="10000"/>
          </a:bodyPr>
          <a:lstStyle/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</a:p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1400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Проект на тему: «Наша армия родная»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Средняя группа 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  <a:p>
            <a:pPr lvl="0" indent="540385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Проект подготовили воспитатели:      </a:t>
            </a:r>
            <a:r>
              <a:rPr lang="ru-RU" sz="1700" b="1" dirty="0" smtClean="0">
                <a:solidFill>
                  <a:srgbClr val="000000"/>
                </a:solidFill>
                <a:ea typeface="Calibri"/>
                <a:cs typeface="Times New Roman"/>
              </a:rPr>
              <a:t>                 </a:t>
            </a: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Назаренко С.А. (</a:t>
            </a:r>
            <a:r>
              <a:rPr lang="en-US" sz="1700" b="1" dirty="0">
                <a:solidFill>
                  <a:srgbClr val="000000"/>
                </a:solidFill>
                <a:ea typeface="Calibri"/>
                <a:cs typeface="Times New Roman"/>
              </a:rPr>
              <a:t>I</a:t>
            </a: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 категория)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tabLst>
                <a:tab pos="2847975" algn="l"/>
              </a:tabLs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	                      </a:t>
            </a:r>
            <a:r>
              <a:rPr lang="ru-RU" sz="1700" b="1" dirty="0" smtClean="0">
                <a:solidFill>
                  <a:srgbClr val="000000"/>
                </a:solidFill>
                <a:ea typeface="Calibri"/>
                <a:cs typeface="Times New Roman"/>
              </a:rPr>
              <a:t>        </a:t>
            </a: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Черкасова Е.В. (</a:t>
            </a:r>
            <a:r>
              <a:rPr lang="en-US" sz="1700" b="1" dirty="0">
                <a:solidFill>
                  <a:srgbClr val="000000"/>
                </a:solidFill>
                <a:ea typeface="Calibri"/>
                <a:cs typeface="Times New Roman"/>
              </a:rPr>
              <a:t>I </a:t>
            </a:r>
            <a:r>
              <a:rPr lang="ru-RU" sz="1700" b="1" dirty="0" smtClean="0">
                <a:solidFill>
                  <a:srgbClr val="000000"/>
                </a:solidFill>
                <a:ea typeface="Calibri"/>
                <a:cs typeface="Times New Roman"/>
              </a:rPr>
              <a:t>категория)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 </a:t>
            </a:r>
          </a:p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 algn="l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                             </a:t>
            </a:r>
            <a:r>
              <a:rPr lang="ru-RU" sz="1700" b="1" dirty="0" smtClean="0">
                <a:solidFill>
                  <a:srgbClr val="000000"/>
                </a:solidFill>
                <a:ea typeface="Calibri"/>
                <a:cs typeface="Times New Roman"/>
              </a:rPr>
              <a:t>              </a:t>
            </a: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Сл. Родионово-Несветайская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ru-RU" sz="1700" b="1" dirty="0">
                <a:solidFill>
                  <a:srgbClr val="000000"/>
                </a:solidFill>
                <a:ea typeface="Calibri"/>
                <a:cs typeface="Times New Roman"/>
              </a:rPr>
              <a:t>2016</a:t>
            </a:r>
            <a:endParaRPr lang="ru-RU" sz="1700" b="1" dirty="0">
              <a:solidFill>
                <a:prstClr val="black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98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003232" cy="1008112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908720"/>
            <a:ext cx="7632848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Социально-коммуникативное </a:t>
            </a:r>
            <a:r>
              <a:rPr lang="ru-RU" sz="2400" b="1" dirty="0" smtClean="0"/>
              <a:t>развитие</a:t>
            </a:r>
          </a:p>
          <a:p>
            <a:pPr marL="0" indent="0">
              <a:buNone/>
            </a:pPr>
            <a:r>
              <a:rPr lang="ru-RU" sz="2400" dirty="0" smtClean="0"/>
              <a:t>-Сюжетно-ролевые игра «Моряки»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b="1" dirty="0" smtClean="0"/>
          </a:p>
        </p:txBody>
      </p:sp>
      <p:pic>
        <p:nvPicPr>
          <p:cNvPr id="6" name="Picture 2" descr="C:\Users\Елена\Pictures\2016-02-06\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988840"/>
            <a:ext cx="3422180" cy="3546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Елена\Pictures\2016-02-15 23 фев 2\23 фев 2 00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3849415"/>
            <a:ext cx="3671764" cy="2452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407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Речевое </a:t>
            </a:r>
            <a:r>
              <a:rPr lang="ru-RU" sz="2400" b="1" dirty="0" smtClean="0"/>
              <a:t>развитие:</a:t>
            </a:r>
            <a:endParaRPr lang="ru-RU" sz="2400" b="1" dirty="0"/>
          </a:p>
          <a:p>
            <a:pPr marL="0" indent="0">
              <a:buNone/>
            </a:pPr>
            <a:r>
              <a:rPr lang="ru-RU" sz="2400" b="1" dirty="0"/>
              <a:t>  - </a:t>
            </a:r>
            <a:r>
              <a:rPr lang="ru-RU" sz="2400" dirty="0"/>
              <a:t>чтение стихов: </a:t>
            </a:r>
            <a:r>
              <a:rPr lang="ru-RU" sz="2400" dirty="0" err="1"/>
              <a:t>С.Маршак</a:t>
            </a:r>
            <a:r>
              <a:rPr lang="ru-RU" sz="2400" dirty="0"/>
              <a:t> «Февраль», </a:t>
            </a:r>
            <a:r>
              <a:rPr lang="ru-RU" sz="2400" dirty="0" err="1"/>
              <a:t>М.Светлов</a:t>
            </a:r>
            <a:r>
              <a:rPr lang="ru-RU" sz="2400" dirty="0"/>
              <a:t>      «Одной большой семьей живут народы», </a:t>
            </a:r>
            <a:r>
              <a:rPr lang="ru-RU" sz="2400" dirty="0" err="1"/>
              <a:t>Е.Благинина</a:t>
            </a:r>
            <a:r>
              <a:rPr lang="ru-RU" sz="2400" dirty="0"/>
              <a:t> «Шинель»,  О. </a:t>
            </a:r>
            <a:r>
              <a:rPr lang="ru-RU" sz="2400" dirty="0" err="1"/>
              <a:t>Высотская</a:t>
            </a:r>
            <a:r>
              <a:rPr lang="ru-RU" sz="2400" dirty="0"/>
              <a:t> «Слава армии»</a:t>
            </a:r>
          </a:p>
          <a:p>
            <a:pPr marL="0" indent="0">
              <a:buNone/>
            </a:pPr>
            <a:r>
              <a:rPr lang="ru-RU" sz="2400" dirty="0"/>
              <a:t>    - заучивание </a:t>
            </a:r>
            <a:r>
              <a:rPr lang="ru-RU" sz="2400" dirty="0" err="1"/>
              <a:t>С.Маршак</a:t>
            </a:r>
            <a:r>
              <a:rPr lang="ru-RU" sz="2400" dirty="0"/>
              <a:t> «Пограничники»</a:t>
            </a:r>
          </a:p>
          <a:p>
            <a:pPr marL="0" indent="0">
              <a:buNone/>
            </a:pPr>
            <a:r>
              <a:rPr lang="ru-RU" sz="2400" dirty="0"/>
              <a:t>- Пословицы и поговорки о силе, мужестве и доблести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/>
          </a:p>
        </p:txBody>
      </p:sp>
      <p:pic>
        <p:nvPicPr>
          <p:cNvPr id="4097" name="Picture 1" descr="C:\Users\Елена\Desktop\скачанные файлы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646836"/>
            <a:ext cx="1791072" cy="2328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http://www.rulit.me/data/programs/images/nasha-armiya-rodnaya-sbornik_4145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3974" y="3586243"/>
            <a:ext cx="209224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www.maam.ru/upload/blogs/detsad-174778-1427556283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16216" y="3507022"/>
            <a:ext cx="2281679" cy="303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Художественно-эстетическое развитие</a:t>
            </a:r>
            <a:endParaRPr lang="ru-RU" sz="2400" b="1" dirty="0" smtClean="0"/>
          </a:p>
          <a:p>
            <a:pPr marL="0" indent="0">
              <a:buNone/>
            </a:pPr>
            <a:r>
              <a:rPr lang="ru-RU" sz="2400" dirty="0"/>
              <a:t>Прослушивание песен на военную тематику</a:t>
            </a:r>
            <a:endParaRPr lang="ru-RU" sz="2400" b="1" dirty="0" smtClean="0"/>
          </a:p>
        </p:txBody>
      </p:sp>
      <p:pic>
        <p:nvPicPr>
          <p:cNvPr id="1025" name="Picture 1" descr="C:\Users\Елена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936707"/>
            <a:ext cx="23622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ros-idea.ru/data/21032013/03-2013lite__08__00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844846"/>
            <a:ext cx="48196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labuat.com/wp-content/uploads/2013/08/127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055" y="2382416"/>
            <a:ext cx="3698798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21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Художественно-эстетическое </a:t>
            </a:r>
            <a:r>
              <a:rPr lang="ru-RU" sz="2400" b="1" dirty="0" smtClean="0"/>
              <a:t>развитие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Рисование </a:t>
            </a:r>
            <a:r>
              <a:rPr lang="ru-RU" sz="2400" dirty="0"/>
              <a:t>«Летят самолеты» </a:t>
            </a:r>
            <a:endParaRPr lang="ru-RU" sz="2400" dirty="0" smtClean="0"/>
          </a:p>
        </p:txBody>
      </p:sp>
      <p:pic>
        <p:nvPicPr>
          <p:cNvPr id="8194" name="Picture 2" descr="C:\Users\Елена\Pictures\2016-02-12 рисован\рисован 00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Елена\Pictures\2016-02-12 рисован\рисован 0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700808"/>
            <a:ext cx="3579862" cy="4773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721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80856"/>
          </a:xfrm>
        </p:spPr>
        <p:txBody>
          <a:bodyPr/>
          <a:lstStyle/>
          <a:p>
            <a:pPr marL="0" indent="0">
              <a:buNone/>
            </a:pPr>
            <a:r>
              <a:rPr lang="ru-RU" sz="2400" b="1" dirty="0"/>
              <a:t>Художественно-эстетическое </a:t>
            </a:r>
            <a:r>
              <a:rPr lang="ru-RU" sz="2400" b="1" dirty="0" smtClean="0"/>
              <a:t>развитие</a:t>
            </a:r>
            <a:endParaRPr lang="ru-RU" sz="2400" b="1" dirty="0"/>
          </a:p>
          <a:p>
            <a:r>
              <a:rPr lang="ru-RU" sz="2200" b="1" dirty="0" smtClean="0"/>
              <a:t>Конструирование «Самолёты»</a:t>
            </a:r>
            <a:endParaRPr lang="ru-RU" sz="2200" b="1" dirty="0"/>
          </a:p>
        </p:txBody>
      </p:sp>
      <p:pic>
        <p:nvPicPr>
          <p:cNvPr id="1027" name="Picture 3" descr="C:\Users\Елена\Pictures\2016-02-16 23 ф 3\23 ф 3 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204864"/>
            <a:ext cx="288032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Pictures\2016-02-16 23 ф 3\23 ф 3 02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1556792"/>
            <a:ext cx="30723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лена\Pictures\2016-02-16 23 ф 3\23 ф 3 022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03295" y="4005064"/>
            <a:ext cx="3381222" cy="252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85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Художественно-эстетическое развитие</a:t>
            </a:r>
          </a:p>
          <a:p>
            <a:r>
              <a:rPr lang="ru-RU" sz="2400" dirty="0" smtClean="0"/>
              <a:t>«</a:t>
            </a:r>
            <a:r>
              <a:rPr lang="ru-RU" sz="2400" b="1" dirty="0" smtClean="0"/>
              <a:t>Подарки для пап и дедушек»</a:t>
            </a:r>
          </a:p>
        </p:txBody>
      </p:sp>
      <p:pic>
        <p:nvPicPr>
          <p:cNvPr id="1026" name="Picture 2" descr="C:\Users\Елена\Pictures\2016-02-24\00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3122805"/>
            <a:ext cx="3901333" cy="3087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Pictures\2016-02-24\004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6800" y="2161308"/>
            <a:ext cx="2923309" cy="2505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797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Физическое развитие:</a:t>
            </a:r>
          </a:p>
          <a:p>
            <a:r>
              <a:rPr lang="ru-RU" sz="2400" b="1" dirty="0" smtClean="0"/>
              <a:t>- </a:t>
            </a:r>
            <a:r>
              <a:rPr lang="ru-RU" sz="2400" b="1" dirty="0"/>
              <a:t>Эстафета «Проскачи на коне»</a:t>
            </a:r>
          </a:p>
          <a:p>
            <a:r>
              <a:rPr lang="ru-RU" sz="2400" b="1" dirty="0" smtClean="0"/>
              <a:t>Игра «Перетяни канат»</a:t>
            </a:r>
          </a:p>
          <a:p>
            <a:pPr marL="0" indent="0">
              <a:buNone/>
            </a:pPr>
            <a:endParaRPr lang="ru-RU" sz="2400" dirty="0" smtClean="0"/>
          </a:p>
        </p:txBody>
      </p:sp>
      <p:pic>
        <p:nvPicPr>
          <p:cNvPr id="6146" name="Picture 2" descr="C:\Users\Елена\Pictures\2016-02-09 23 фев\23 фев 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3114359"/>
            <a:ext cx="4177684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лена\Pictures\2016-02-09 23 фев\23 фев 0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790323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070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649" y="404664"/>
            <a:ext cx="8003232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r>
              <a:rPr lang="ru-RU" sz="2400" b="1" dirty="0"/>
              <a:t>Подвижные игры «Конкурс силачей»</a:t>
            </a:r>
          </a:p>
          <a:p>
            <a:pPr marL="0" indent="0">
              <a:buNone/>
            </a:pPr>
            <a:endParaRPr lang="ru-RU" sz="2400" b="1" dirty="0" smtClean="0"/>
          </a:p>
        </p:txBody>
      </p:sp>
      <p:pic>
        <p:nvPicPr>
          <p:cNvPr id="7170" name="Picture 2" descr="C:\Users\Елена\Pictures\2016-02-09 23 фев\23 фев 0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3961910" cy="2897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Елена\Pictures\2016-02-09 23 фев\23 фев 0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524650"/>
            <a:ext cx="409745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6219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Физическое развитие:</a:t>
            </a:r>
          </a:p>
          <a:p>
            <a:r>
              <a:rPr lang="ru-RU" sz="2400" b="1" dirty="0" smtClean="0"/>
              <a:t>ОД </a:t>
            </a:r>
            <a:r>
              <a:rPr lang="ru-RU" sz="2400" b="1" dirty="0"/>
              <a:t>«Я буду лётчиком»</a:t>
            </a:r>
          </a:p>
          <a:p>
            <a:pPr marL="0" indent="0">
              <a:buNone/>
            </a:pPr>
            <a:endParaRPr lang="ru-RU" sz="2400" b="1" dirty="0" smtClean="0"/>
          </a:p>
        </p:txBody>
      </p:sp>
      <p:pic>
        <p:nvPicPr>
          <p:cNvPr id="3075" name="Picture 3" descr="C:\Users\Елена\Pictures\зан к 23 фев\00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21" y="2421248"/>
            <a:ext cx="3384376" cy="228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Елена\Pictures\зан к 23 фев\08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861048"/>
            <a:ext cx="3491880" cy="2618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Елена\Pictures\зан к 23 фев\05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72816"/>
            <a:ext cx="3995936" cy="2463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56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ОД «Я буду лётчиком»</a:t>
            </a:r>
          </a:p>
          <a:p>
            <a:pPr marL="0" indent="0">
              <a:buNone/>
            </a:pPr>
            <a:endParaRPr lang="ru-RU" sz="2400" b="1" dirty="0" smtClean="0"/>
          </a:p>
        </p:txBody>
      </p:sp>
      <p:pic>
        <p:nvPicPr>
          <p:cNvPr id="3078" name="Picture 6" descr="C:\Users\Елена\Pictures\зан к 23 фев\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098" y="1182545"/>
            <a:ext cx="3874375" cy="279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Елена\Pictures\зан к 23 фев\031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4069" y="4005064"/>
            <a:ext cx="3358311" cy="2650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Елена\Pictures\зан к 23 фев\048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055"/>
          <a:stretch/>
        </p:blipFill>
        <p:spPr bwMode="auto">
          <a:xfrm>
            <a:off x="683568" y="2582224"/>
            <a:ext cx="3425458" cy="2344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671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700" b="1" u="sng" dirty="0"/>
              <a:t>Цель проекта:</a:t>
            </a:r>
            <a:r>
              <a:rPr lang="ru-RU" sz="2700" b="1" dirty="0"/>
              <a:t>  </a:t>
            </a:r>
            <a:r>
              <a:rPr lang="ru-RU" sz="2700" dirty="0"/>
              <a:t>Формировать у детей дошкольного возраста чувство патриотизма, гордости и уважения за Российскую армию.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2775" y="2443956"/>
            <a:ext cx="2838450" cy="2838450"/>
          </a:xfrm>
        </p:spPr>
      </p:pic>
    </p:spTree>
    <p:extLst>
      <p:ext uri="{BB962C8B-B14F-4D97-AF65-F5344CB8AC3E}">
        <p14:creationId xmlns:p14="http://schemas.microsoft.com/office/powerpoint/2010/main" val="124248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047" y="188640"/>
            <a:ext cx="8003232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Праздник «</a:t>
            </a:r>
          </a:p>
        </p:txBody>
      </p:sp>
      <p:pic>
        <p:nvPicPr>
          <p:cNvPr id="1026" name="Picture 2" descr="C:\Users\Елена\Pictures\итг зан 23 фев\01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30982" y="1486450"/>
            <a:ext cx="2621406" cy="2420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Pictures\итг зан 23 фев\03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8647" y="3933056"/>
            <a:ext cx="3456384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Елена\Pictures\итг зан 23 фев\06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4575448"/>
            <a:ext cx="3006614" cy="1949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Елена\Pictures\итг зан 23 фев\003.JP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3688" y="1916832"/>
            <a:ext cx="2911167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347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047" y="188640"/>
            <a:ext cx="8003232" cy="7200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результате работы над проектом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 smtClean="0"/>
              <a:t>У детей:</a:t>
            </a:r>
          </a:p>
          <a:p>
            <a:pPr marL="0" indent="0">
              <a:buNone/>
            </a:pPr>
            <a:r>
              <a:rPr lang="ru-RU" sz="2400" b="1" dirty="0" smtClean="0"/>
              <a:t>1. Сформировалось умение поддерживать беседу о военных профессиях; повысился интерес к данной теме;</a:t>
            </a:r>
          </a:p>
          <a:p>
            <a:pPr marL="0" indent="0">
              <a:buNone/>
            </a:pPr>
            <a:r>
              <a:rPr lang="ru-RU" sz="2400" b="1" dirty="0" smtClean="0"/>
              <a:t>2. Повысилась активность и доброжелательность во взаимодействии с педагогами и сверстниками;</a:t>
            </a:r>
          </a:p>
          <a:p>
            <a:pPr marL="0" indent="0">
              <a:buNone/>
            </a:pPr>
            <a:r>
              <a:rPr lang="ru-RU" sz="2400" b="1" dirty="0" smtClean="0"/>
              <a:t>3. Сформировалось умение высказывать свою точку зрения.</a:t>
            </a:r>
          </a:p>
          <a:p>
            <a:pPr marL="0" indent="0">
              <a:buNone/>
            </a:pPr>
            <a:r>
              <a:rPr lang="ru-RU" sz="2400" b="1" u="sng" dirty="0" smtClean="0"/>
              <a:t>У детей и взрослых:</a:t>
            </a:r>
          </a:p>
          <a:p>
            <a:pPr marL="0" indent="0">
              <a:buNone/>
            </a:pPr>
            <a:r>
              <a:rPr lang="ru-RU" sz="2400" b="1" dirty="0" smtClean="0"/>
              <a:t>1.Повысился творческий потенциал;</a:t>
            </a:r>
          </a:p>
          <a:p>
            <a:pPr marL="0" indent="0">
              <a:buNone/>
            </a:pPr>
            <a:r>
              <a:rPr lang="ru-RU" sz="2400" b="1" dirty="0" smtClean="0"/>
              <a:t>2. Взаимодействие семьи и ДОУ активное и плодотворное.</a:t>
            </a:r>
          </a:p>
        </p:txBody>
      </p:sp>
    </p:spTree>
    <p:extLst>
      <p:ext uri="{BB962C8B-B14F-4D97-AF65-F5344CB8AC3E}">
        <p14:creationId xmlns:p14="http://schemas.microsoft.com/office/powerpoint/2010/main" val="2588049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8047" y="188640"/>
            <a:ext cx="8003232" cy="7200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052736"/>
            <a:ext cx="8064896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6000" b="1" dirty="0" smtClean="0"/>
          </a:p>
          <a:p>
            <a:pPr marL="0" indent="0" algn="ctr">
              <a:buNone/>
            </a:pPr>
            <a:r>
              <a:rPr lang="ru-RU" sz="6000" b="1" dirty="0" smtClean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142381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b="1" u="sng" dirty="0"/>
              <a:t>Задачи:</a:t>
            </a:r>
            <a:endParaRPr lang="ru-RU" dirty="0"/>
          </a:p>
          <a:p>
            <a:pPr lvl="0"/>
            <a:r>
              <a:rPr lang="ru-RU" dirty="0"/>
              <a:t>Систематизировать, расширять и обобщать знания о Российской Армии, родах войск, военной техники.</a:t>
            </a:r>
          </a:p>
          <a:p>
            <a:pPr lvl="0"/>
            <a:r>
              <a:rPr lang="ru-RU" dirty="0"/>
              <a:t>Воспитывать чувство гордости за свою армию, и вызывать желание быть похожими на смелых российских воинов.</a:t>
            </a:r>
          </a:p>
          <a:p>
            <a:r>
              <a:rPr lang="ru-RU" dirty="0"/>
              <a:t>Активизировать словарь и закрепить знания слов с военной тематикой</a:t>
            </a:r>
          </a:p>
        </p:txBody>
      </p:sp>
    </p:spTree>
    <p:extLst>
      <p:ext uri="{BB962C8B-B14F-4D97-AF65-F5344CB8AC3E}">
        <p14:creationId xmlns:p14="http://schemas.microsoft.com/office/powerpoint/2010/main" val="1066720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sz="2800" b="1" u="sng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Актуальность: 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Проблема нравственно-патриотического воспитания детей дошкольного возраста, является одной из первостепенных для современного общества.</a:t>
            </a:r>
            <a:r>
              <a:rPr lang="ru-RU" sz="2800" dirty="0">
                <a:ea typeface="Calibri"/>
                <a:cs typeface="Times New Roman"/>
              </a:rPr>
              <a:t/>
            </a:r>
            <a:br>
              <a:rPr lang="ru-RU" sz="2800" dirty="0">
                <a:ea typeface="Calibri"/>
                <a:cs typeface="Times New Roman"/>
              </a:rPr>
            </a:br>
            <a:endParaRPr lang="ru-RU" sz="27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2132856"/>
            <a:ext cx="2905125" cy="2343150"/>
          </a:xfrm>
        </p:spPr>
      </p:pic>
      <p:pic>
        <p:nvPicPr>
          <p:cNvPr id="2050" name="Picture 2" descr="C:\Users\Елена\Desktop\vozlozhenie_cveto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33056"/>
            <a:ext cx="2743200" cy="207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Елена\Desktop\1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700808"/>
            <a:ext cx="3024336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771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u="sng" dirty="0"/>
              <a:t>Этапы проекта:</a:t>
            </a:r>
            <a:r>
              <a:rPr lang="ru-RU" sz="3600" dirty="0"/>
              <a:t/>
            </a:r>
            <a:br>
              <a:rPr lang="ru-RU" sz="36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836712"/>
            <a:ext cx="7560840" cy="5289451"/>
          </a:xfrm>
        </p:spPr>
        <p:txBody>
          <a:bodyPr>
            <a:noAutofit/>
          </a:bodyPr>
          <a:lstStyle/>
          <a:p>
            <a:r>
              <a:rPr lang="ru-RU" sz="2100" b="1" u="sng" dirty="0" smtClean="0"/>
              <a:t>1этап</a:t>
            </a:r>
            <a:r>
              <a:rPr lang="ru-RU" sz="2100" b="1" u="sng" dirty="0"/>
              <a:t>:</a:t>
            </a:r>
            <a:r>
              <a:rPr lang="ru-RU" sz="2100" dirty="0"/>
              <a:t> Подготовительный.</a:t>
            </a:r>
          </a:p>
          <a:p>
            <a:pPr lvl="0"/>
            <a:r>
              <a:rPr lang="ru-RU" sz="2100" dirty="0"/>
              <a:t>Обозначение актуальности и темы будущего проекта.</a:t>
            </a:r>
          </a:p>
          <a:p>
            <a:pPr lvl="0"/>
            <a:r>
              <a:rPr lang="ru-RU" sz="2100" dirty="0"/>
              <a:t>Постановка цели и задач.</a:t>
            </a:r>
          </a:p>
          <a:p>
            <a:pPr lvl="0"/>
            <a:r>
              <a:rPr lang="ru-RU" sz="2100" dirty="0"/>
              <a:t>Работа с методическим материалом, литературой по данной теме.</a:t>
            </a:r>
          </a:p>
          <a:p>
            <a:r>
              <a:rPr lang="ru-RU" sz="2100" dirty="0"/>
              <a:t>Работа над проектом разбита на три тематические недели.</a:t>
            </a:r>
          </a:p>
          <a:p>
            <a:r>
              <a:rPr lang="ru-RU" sz="2100" b="1" u="sng" dirty="0"/>
              <a:t>2 этап:</a:t>
            </a:r>
            <a:r>
              <a:rPr lang="ru-RU" sz="2100" dirty="0"/>
              <a:t> Основной.</a:t>
            </a:r>
          </a:p>
          <a:p>
            <a:r>
              <a:rPr lang="ru-RU" sz="2100" dirty="0"/>
              <a:t>Реализация проекта.</a:t>
            </a:r>
          </a:p>
          <a:p>
            <a:r>
              <a:rPr lang="ru-RU" sz="2100" b="1" u="sng" dirty="0"/>
              <a:t>3 этап:</a:t>
            </a:r>
            <a:r>
              <a:rPr lang="ru-RU" sz="2100" dirty="0"/>
              <a:t> Заключительный:</a:t>
            </a:r>
          </a:p>
          <a:p>
            <a:pPr lvl="1"/>
            <a:r>
              <a:rPr lang="ru-RU" sz="2100" dirty="0"/>
              <a:t>Праздничное развлечение  «День защитника Отечества»!</a:t>
            </a:r>
          </a:p>
          <a:p>
            <a:pPr lvl="1"/>
            <a:r>
              <a:rPr lang="ru-RU" sz="2100" dirty="0"/>
              <a:t>Рисование на тему: «Летят самолеты».</a:t>
            </a:r>
          </a:p>
          <a:p>
            <a:pPr lvl="1"/>
            <a:r>
              <a:rPr lang="ru-RU" sz="2100" dirty="0"/>
              <a:t>Фотовыставка «Хочется мальчишкам в армии служить».</a:t>
            </a:r>
          </a:p>
          <a:p>
            <a:pPr lvl="1"/>
            <a:r>
              <a:rPr lang="ru-RU" sz="2100" dirty="0"/>
              <a:t>Презентация проекта перед педагогическим коллективом.</a:t>
            </a:r>
          </a:p>
          <a:p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815330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800" b="1" dirty="0" smtClean="0"/>
          </a:p>
          <a:p>
            <a:pPr marL="0" indent="0">
              <a:buNone/>
            </a:pPr>
            <a:r>
              <a:rPr lang="ru-RU" sz="2800" b="1" dirty="0" smtClean="0"/>
              <a:t>Образовательные области:</a:t>
            </a:r>
          </a:p>
          <a:p>
            <a:pPr marL="0" indent="0">
              <a:buNone/>
            </a:pPr>
            <a:endParaRPr lang="ru-RU" sz="2800" b="1" dirty="0" smtClean="0"/>
          </a:p>
          <a:p>
            <a:r>
              <a:rPr lang="ru-RU" sz="2800" b="1" dirty="0" smtClean="0"/>
              <a:t>Познавательное развитие</a:t>
            </a:r>
          </a:p>
          <a:p>
            <a:r>
              <a:rPr lang="ru-RU" sz="2800" b="1" dirty="0" smtClean="0"/>
              <a:t>Социально-коммуникативное развитие</a:t>
            </a:r>
          </a:p>
          <a:p>
            <a:r>
              <a:rPr lang="ru-RU" sz="2800" b="1" dirty="0" smtClean="0"/>
              <a:t>Речевое развитие</a:t>
            </a:r>
          </a:p>
          <a:p>
            <a:r>
              <a:rPr lang="ru-RU" sz="2800" b="1" dirty="0" smtClean="0"/>
              <a:t>Художественно-эстетическое развитие</a:t>
            </a:r>
          </a:p>
          <a:p>
            <a:r>
              <a:rPr lang="ru-RU" sz="2800" b="1" dirty="0" smtClean="0"/>
              <a:t>Физическое развитие</a:t>
            </a:r>
          </a:p>
          <a:p>
            <a:endParaRPr lang="ru-RU" sz="2800" b="1" dirty="0" smtClean="0"/>
          </a:p>
          <a:p>
            <a:endParaRPr lang="ru-RU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36040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/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052736"/>
            <a:ext cx="7632848" cy="54006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/>
              <a:t>Познавательное развитие</a:t>
            </a:r>
          </a:p>
          <a:p>
            <a:pPr marL="0" indent="0" algn="ctr">
              <a:buNone/>
            </a:pPr>
            <a:endParaRPr lang="ru-RU" sz="2800" b="1" dirty="0" smtClean="0"/>
          </a:p>
        </p:txBody>
      </p:sp>
      <p:pic>
        <p:nvPicPr>
          <p:cNvPr id="5" name="Picture 2" descr="C:\Users\Елена\Pictures\2016-02-15 23 фев 2\23 фев 2 0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567412" cy="3027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Елена\Pictures\2016-02-12 рисован\рисован 02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140968"/>
            <a:ext cx="4248472" cy="318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19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Познавательное развитие</a:t>
            </a:r>
          </a:p>
          <a:p>
            <a:pPr marL="0" indent="0">
              <a:buNone/>
            </a:pPr>
            <a:r>
              <a:rPr lang="ru-RU" dirty="0" smtClean="0"/>
              <a:t>Панно «Хочется мальчишкам</a:t>
            </a:r>
          </a:p>
          <a:p>
            <a:pPr marL="0" indent="0">
              <a:buNone/>
            </a:pPr>
            <a:r>
              <a:rPr lang="ru-RU" dirty="0" smtClean="0"/>
              <a:t> в Армии</a:t>
            </a:r>
          </a:p>
          <a:p>
            <a:pPr marL="0" indent="0">
              <a:buNone/>
            </a:pPr>
            <a:r>
              <a:rPr lang="ru-RU" dirty="0" smtClean="0"/>
              <a:t> служить»</a:t>
            </a:r>
            <a:endParaRPr lang="ru-RU" dirty="0"/>
          </a:p>
        </p:txBody>
      </p:sp>
      <p:pic>
        <p:nvPicPr>
          <p:cNvPr id="1026" name="Picture 2" descr="C:\Users\Елена\Pictures\2016-02-16 23 ф 3\23 ф 3 0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2188096"/>
            <a:ext cx="2701637" cy="4221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Елена\Pictures\2016-02-15 23 фев 2\23 фев 2 0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00192" y="1458353"/>
            <a:ext cx="2061377" cy="49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34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8003232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Содержание проекта.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Социально-коммуникативное развитие</a:t>
            </a:r>
          </a:p>
          <a:p>
            <a:r>
              <a:rPr lang="ru-RU" dirty="0"/>
              <a:t>Сюжетно-ролевые игры «Мы - </a:t>
            </a:r>
            <a:r>
              <a:rPr lang="ru-RU" dirty="0" smtClean="0"/>
              <a:t>военные»,  «Госпиталь».</a:t>
            </a:r>
            <a:endParaRPr lang="ru-RU" dirty="0"/>
          </a:p>
          <a:p>
            <a:endParaRPr lang="ru-RU" dirty="0"/>
          </a:p>
        </p:txBody>
      </p:sp>
      <p:pic>
        <p:nvPicPr>
          <p:cNvPr id="7" name="Picture 4" descr="C:\Users\Елена\Pictures\2016-02-06\0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3450657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Елена\Pictures\2016-02-06\0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780928"/>
            <a:ext cx="2727847" cy="35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7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</TotalTime>
  <Words>340</Words>
  <Application>Microsoft Office PowerPoint</Application>
  <PresentationFormat>Экран (4:3)</PresentationFormat>
  <Paragraphs>94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бюджетное дошкольное образовательное учреждение д/с № 1 «Тополёк»</vt:lpstr>
      <vt:lpstr> Цель проекта:  Формировать у детей дошкольного возраста чувство патриотизма, гордости и уважения за Российскую армию.</vt:lpstr>
      <vt:lpstr>Презентация PowerPoint</vt:lpstr>
      <vt:lpstr>Актуальность: Проблема нравственно-патриотического воспитания детей дошкольного возраста, является одной из первостепенных для современного общества. </vt:lpstr>
      <vt:lpstr>Этапы проекта: 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Содержание проекта.</vt:lpstr>
      <vt:lpstr>В результате работы над проектом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д/с № 1 «Тополёк»</dc:title>
  <dc:creator>Елена</dc:creator>
  <cp:lastModifiedBy>Елена</cp:lastModifiedBy>
  <cp:revision>43</cp:revision>
  <dcterms:created xsi:type="dcterms:W3CDTF">2016-02-15T17:44:01Z</dcterms:created>
  <dcterms:modified xsi:type="dcterms:W3CDTF">2020-01-06T08:11:44Z</dcterms:modified>
</cp:coreProperties>
</file>