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12.11.2007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12.11.2007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12.11.2007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12.11.2007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9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12.11.2007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audio" Target="../media/audio2.wav"/><Relationship Id="rId7" Type="http://schemas.openxmlformats.org/officeDocument/2006/relationships/image" Target="../media/image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image" Target="../media/image1.jpeg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908720"/>
            <a:ext cx="8424936" cy="3377536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Bookman Old Style" pitchFamily="18" charset="0"/>
              </a:rPr>
              <a:t>Логопедическая игра</a:t>
            </a:r>
            <a:br>
              <a:rPr lang="ru-RU" sz="5400" b="1" dirty="0" smtClean="0">
                <a:solidFill>
                  <a:srgbClr val="FF0000"/>
                </a:solidFill>
                <a:latin typeface="Bookman Old Style" pitchFamily="18" charset="0"/>
              </a:rPr>
            </a:br>
            <a:r>
              <a:rPr lang="ru-RU" sz="5400" b="1" dirty="0" smtClean="0">
                <a:solidFill>
                  <a:srgbClr val="FF0000"/>
                </a:solidFill>
                <a:latin typeface="Bookman Old Style" pitchFamily="18" charset="0"/>
              </a:rPr>
              <a:t>«Игрушки для Лады»</a:t>
            </a:r>
            <a:endParaRPr lang="ru-RU" sz="54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4005064"/>
            <a:ext cx="6400800" cy="1752600"/>
          </a:xfrm>
        </p:spPr>
        <p:txBody>
          <a:bodyPr>
            <a:normAutofit/>
          </a:bodyPr>
          <a:lstStyle/>
          <a:p>
            <a:pPr algn="r"/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7214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980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solidFill>
                  <a:srgbClr val="FF0000"/>
                </a:solidFill>
              </a:rPr>
              <a:t>Цель: автоматизация звука Л в словах, развитие фонематического слуха.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Инструкция:  Помоги Ладе выбрать игрушки со звуком Л.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604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3695"/>
            <a:ext cx="9144000" cy="491747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63888" y="1829571"/>
            <a:ext cx="1527690" cy="238701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5170055"/>
            <a:ext cx="1706226" cy="13492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348812" y="4941169"/>
            <a:ext cx="784844" cy="191683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08264" y="5142598"/>
            <a:ext cx="819469" cy="136809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79712" y="5075484"/>
            <a:ext cx="1281335" cy="159246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4876" y="5072074"/>
            <a:ext cx="1591494" cy="162604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16216" y="4937803"/>
            <a:ext cx="1584176" cy="1867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70966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7 -0.00301 L -2.22222E-6 -0.25 " pathEditMode="relative" rAng="0" ptsTypes="AA">
                                      <p:cBhvr>
                                        <p:cTn id="6" dur="1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-123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40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7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4.81481E-6 L -4.72222E-6 -0.16041 C -4.72222E-6 -0.2324 0.06893 -0.32083 0.125 -0.32083 L 0.25 -0.32083 " pathEditMode="relative" rAng="0" ptsTypes="FfFF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160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81481E-6 L -0.42448 -0.31829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233" y="-15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las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48148E-6 L -0.2757 -0.29306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785" y="-146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1500" b="1" dirty="0" smtClean="0">
                <a:solidFill>
                  <a:srgbClr val="FF0000"/>
                </a:solidFill>
              </a:rPr>
              <a:t>МОЛОДЕЦ!</a:t>
            </a:r>
            <a:endParaRPr lang="ru-RU" sz="115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86269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5</Words>
  <Application>Microsoft Office PowerPoint</Application>
  <PresentationFormat>Экран (4:3)</PresentationFormat>
  <Paragraphs>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Логопедическая игра «Игрушки для Лады»</vt:lpstr>
      <vt:lpstr>    Цель: автоматизация звука Л в словах, развитие фонематического слуха.  Инструкция:  Помоги Ладе выбрать игрушки со звуком Л.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«Подарки для Лады»</dc:title>
  <dc:creator>User</dc:creator>
  <cp:lastModifiedBy>Пользователь</cp:lastModifiedBy>
  <cp:revision>19</cp:revision>
  <dcterms:created xsi:type="dcterms:W3CDTF">2013-09-20T18:19:41Z</dcterms:created>
  <dcterms:modified xsi:type="dcterms:W3CDTF">2007-11-11T21:20:29Z</dcterms:modified>
</cp:coreProperties>
</file>