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notesMasterIdLst>
    <p:notesMasterId r:id="rId7"/>
  </p:notesMasterIdLst>
  <p:sldIdLst>
    <p:sldId id="274" r:id="rId2"/>
    <p:sldId id="275" r:id="rId3"/>
    <p:sldId id="276" r:id="rId4"/>
    <p:sldId id="277" r:id="rId5"/>
    <p:sldId id="27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6" autoAdjust="0"/>
    <p:restoredTop sz="94662" autoAdjust="0"/>
  </p:normalViewPr>
  <p:slideViewPr>
    <p:cSldViewPr>
      <p:cViewPr>
        <p:scale>
          <a:sx n="76" d="100"/>
          <a:sy n="76" d="100"/>
        </p:scale>
        <p:origin x="-1206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DBFD1-22CF-4E84-B7D1-E04FDEDE788C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C75B5C-EE0B-4278-812F-A8CC3EB08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509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9F67-2139-4500-B695-0FB4E0991C2B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C359F67-2139-4500-B695-0FB4E0991C2B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53FF641-DF26-4C0D-9EFE-984E3FB6493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488255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Мастер класс с родителями по аппликации</a:t>
            </a:r>
            <a:r>
              <a:rPr lang="en-US" dirty="0" smtClean="0">
                <a:solidFill>
                  <a:srgbClr val="7030A0"/>
                </a:solidFill>
              </a:rPr>
              <a:t>,</a:t>
            </a:r>
            <a:r>
              <a:rPr lang="ru-RU" dirty="0" smtClean="0">
                <a:solidFill>
                  <a:srgbClr val="7030A0"/>
                </a:solidFill>
              </a:rPr>
              <a:t> на родительском собрании по теме «Развитие мелкой моторики у детей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 2–3 лет»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434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2656"/>
            <a:ext cx="8352928" cy="5616624"/>
          </a:xfrm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173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060848"/>
            <a:ext cx="4011910" cy="439248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980728"/>
            <a:ext cx="4227934" cy="4083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287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500" y="2564904"/>
            <a:ext cx="5143500" cy="42930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2" y="332656"/>
            <a:ext cx="4684734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190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0"/>
            <a:ext cx="7488832" cy="57332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65453" y="4869160"/>
            <a:ext cx="5838012" cy="1323439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СПАСИБО</a:t>
            </a:r>
          </a:p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 ЗА ВНИМАНИЕ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6383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4">
      <a:dk1>
        <a:srgbClr val="FFC000"/>
      </a:dk1>
      <a:lt1>
        <a:srgbClr val="FFFF00"/>
      </a:lt1>
      <a:dk2>
        <a:srgbClr val="FFFF00"/>
      </a:dk2>
      <a:lt2>
        <a:srgbClr val="FFFF00"/>
      </a:lt2>
      <a:accent1>
        <a:srgbClr val="F0A6B0"/>
      </a:accent1>
      <a:accent2>
        <a:srgbClr val="FFFF00"/>
      </a:accent2>
      <a:accent3>
        <a:srgbClr val="FFD15D"/>
      </a:accent3>
      <a:accent4>
        <a:srgbClr val="FFC000"/>
      </a:accent4>
      <a:accent5>
        <a:srgbClr val="F5C4CB"/>
      </a:accent5>
      <a:accent6>
        <a:srgbClr val="FFFF00"/>
      </a:accent6>
      <a:hlink>
        <a:srgbClr val="FFE093"/>
      </a:hlink>
      <a:folHlink>
        <a:srgbClr val="FFC00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36</TotalTime>
  <Words>22</Words>
  <Application>Microsoft Office PowerPoint</Application>
  <PresentationFormat>Экран (4:3)</PresentationFormat>
  <Paragraphs>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Мастер класс с родителями по аппликации, на родительском собрании по теме «Развитие мелкой моторики у детей  2–3 лет»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«Развитие мелкой моторики у детей»</dc:title>
  <dc:creator>User</dc:creator>
  <cp:lastModifiedBy>Пользователь Windows</cp:lastModifiedBy>
  <cp:revision>5</cp:revision>
  <dcterms:created xsi:type="dcterms:W3CDTF">2017-11-30T21:34:44Z</dcterms:created>
  <dcterms:modified xsi:type="dcterms:W3CDTF">2020-01-06T19:28:32Z</dcterms:modified>
</cp:coreProperties>
</file>