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94" r:id="rId5"/>
    <p:sldId id="295" r:id="rId6"/>
    <p:sldId id="296" r:id="rId7"/>
    <p:sldId id="298" r:id="rId8"/>
    <p:sldId id="299" r:id="rId9"/>
    <p:sldId id="300" r:id="rId10"/>
    <p:sldId id="301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1" autoAdjust="0"/>
    <p:restoredTop sz="95274" autoAdjust="0"/>
  </p:normalViewPr>
  <p:slideViewPr>
    <p:cSldViewPr snapToGrid="0">
      <p:cViewPr varScale="1">
        <p:scale>
          <a:sx n="75" d="100"/>
          <a:sy n="75" d="100"/>
        </p:scale>
        <p:origin x="216" y="7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625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76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099C0B5D-4E46-44A2-B3A9-8F08BB7EAF87}" type="datetime1">
              <a:rPr lang="ru-RU" smtClean="0"/>
              <a:t>03.04.2018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BAE14B8-3CC9-472D-9BC5-A84D80684DE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1A870B3-3C66-4C8B-8C1B-442085D6B2E5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FB667E1-E601-4AAF-B95C-B25720D70A60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1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415641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7FB667E1-E601-4AAF-B95C-B25720D70A60}" type="slidenum">
              <a:rPr lang="ru-RU" noProof="0" smtClean="0"/>
              <a:t>2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6643740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 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 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 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 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 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87" name="Группа 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9" name="Группа 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 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 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 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 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 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 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rtlCol="0" anchor="b">
            <a:normAutofit/>
          </a:bodyPr>
          <a:lstStyle>
            <a:lvl1pPr algn="ctr">
              <a:defRPr sz="66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EEC3F51-DF49-434D-98C9-D1064078B321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D1ED220-E1EA-4206-AD06-3D4D45DEC245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B429C8F-84FB-48EE-B41A-2F7C664CF058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rtlCol="0" anchor="b">
            <a:normAutofit/>
          </a:bodyPr>
          <a:lstStyle>
            <a:lvl1pPr algn="l">
              <a:defRPr sz="52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rtlCol="0"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0D81DDF-860B-474C-8FE1-751F61194B2C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A742051-FCDF-4397-A6CF-C9DFE16D5235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BFFEF9-8783-431A-AD7A-571702592C26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9" name="Номер слайда 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4" name="Полилиния 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5" name="Полилиния 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7" name="Полилиния 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1" name="Полилиния 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2" name="Полилиния 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ru-RU" noProof="0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rtlCol="0" anchor="ctr">
            <a:normAutofit/>
          </a:bodyPr>
          <a:lstStyle>
            <a:lvl1pPr algn="ctr">
              <a:defRPr sz="60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3" name="Дата 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0C1F78-B4EB-4D52-9039-522D820AF0D5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2" name="Дата 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B9437CE-B8E7-465B-8D2B-969C6F9258EC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4" name="Номер слайда 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44C150-AAD2-439F-BEC7-EF4511674BAA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требуется добавить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5" name="Дата 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5EE1284-44AD-42A0-ABD3-C841AFACF520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CA8D9AD5-F248-4919-864A-CFD76CC027D6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noProof="0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2" name="Полилиния 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5" name="Полилиния 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6" name="Полилиния 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noProof="0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Стиль образца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 smtClean="0"/>
              <a:t>Добавить нижний колонтитул</a:t>
            </a:r>
            <a:endParaRPr lang="ru-RU" noProof="0" dirty="0"/>
          </a:p>
        </p:txBody>
      </p:sp>
      <p:sp>
        <p:nvSpPr>
          <p:cNvPr id="4" name="Дата 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1063198" cy="193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C2283F87-9C4C-4D39-A9DA-2C5823C95AAB}" type="datetime1">
              <a:rPr lang="ru-RU" noProof="0" smtClean="0"/>
              <a:t>03.04.2018</a:t>
            </a:fld>
            <a:endParaRPr lang="ru-RU" noProof="0" dirty="0"/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CA8D9AD5-F248-4919-864A-CFD76CC027D6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7537" y="828876"/>
            <a:ext cx="8361947" cy="1950419"/>
          </a:xfrm>
        </p:spPr>
        <p:txBody>
          <a:bodyPr rtlCol="0"/>
          <a:lstStyle/>
          <a:p>
            <a:pPr rtl="0"/>
            <a:r>
              <a:rPr lang="ru-RU" dirty="0" smtClean="0"/>
              <a:t>Что растет на огороде?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014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610" y="174458"/>
            <a:ext cx="8911389" cy="5516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545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252662"/>
            <a:ext cx="9029700" cy="5284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67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0" y="633413"/>
            <a:ext cx="9398000" cy="495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68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48" b="14630"/>
          <a:stretch/>
        </p:blipFill>
        <p:spPr>
          <a:xfrm rot="5400000">
            <a:off x="3118513" y="168942"/>
            <a:ext cx="5326986" cy="541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716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74" t="15421" r="29177" b="2804"/>
          <a:stretch/>
        </p:blipFill>
        <p:spPr>
          <a:xfrm rot="5400000">
            <a:off x="3359984" y="388186"/>
            <a:ext cx="5040231" cy="492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862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96" t="12916" r="30965" b="8573"/>
          <a:stretch/>
        </p:blipFill>
        <p:spPr>
          <a:xfrm>
            <a:off x="3402651" y="269928"/>
            <a:ext cx="5386698" cy="5178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05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Назад в школу (16x9)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4352283_TF02895269.potx" id="{FB871D73-79A6-4F7C-AECC-6837F38828FF}" vid="{FE1C3A72-2221-4220-9E47-B903D704F7EC}"/>
    </a:ext>
  </a:extLst>
</a:theme>
</file>

<file path=ppt/theme/theme2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C9A7CA-BEC5-41E5-AAE1-C9D7FC518E0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F5AFAE-B80F-42D3-94B4-729362BC1BCB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40262f94-9f35-4ac3-9a90-690165a166b7"/>
    <ds:schemaRef ds:uri="a4f35948-e619-41b3-aa29-22878b09cfd2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D59B8A7B-DB68-4625-86A7-7FECB4C2AE0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Осенняя презентация, посвященная обучению (широкоэкранный формат)</Template>
  <TotalTime>292</TotalTime>
  <Words>7</Words>
  <Application>Microsoft Office PowerPoint</Application>
  <PresentationFormat>Широкоэкранный</PresentationFormat>
  <Paragraphs>3</Paragraphs>
  <Slides>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Cambria</vt:lpstr>
      <vt:lpstr>Назад в школу (16x9)</vt:lpstr>
      <vt:lpstr>Что растет на огороде?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User</dc:creator>
  <cp:lastModifiedBy>User</cp:lastModifiedBy>
  <cp:revision>7</cp:revision>
  <dcterms:created xsi:type="dcterms:W3CDTF">2018-01-20T01:56:18Z</dcterms:created>
  <dcterms:modified xsi:type="dcterms:W3CDTF">2018-04-03T06:16:26Z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