
<file path=[Content_Types].xml><?xml version="1.0" encoding="utf-8"?>
<Types xmlns="http://schemas.openxmlformats.org/package/2006/content-types">
  <Default Extension="png" ContentType="image/png"/>
  <Default Extension="jpeg" ContentType="image/jpeg"/>
  <Default Extension="webp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84" r:id="rId2"/>
    <p:sldId id="282" r:id="rId3"/>
    <p:sldId id="281" r:id="rId4"/>
    <p:sldId id="286" r:id="rId5"/>
    <p:sldId id="289" r:id="rId6"/>
    <p:sldId id="283" r:id="rId7"/>
    <p:sldId id="285" r:id="rId8"/>
    <p:sldId id="287" r:id="rId9"/>
    <p:sldId id="263" r:id="rId10"/>
    <p:sldId id="290" r:id="rId11"/>
    <p:sldId id="291" r:id="rId12"/>
    <p:sldId id="292" r:id="rId13"/>
    <p:sldId id="259" r:id="rId14"/>
    <p:sldId id="273" r:id="rId15"/>
    <p:sldId id="270" r:id="rId16"/>
    <p:sldId id="266" r:id="rId17"/>
    <p:sldId id="27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33"/>
    <a:srgbClr val="FF0000"/>
    <a:srgbClr val="0000FF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09AEC-153A-4D34-AC4E-341C0F864D12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E9D076-8CE4-4B96-A993-7DD76A0B7E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E9D076-8CE4-4B96-A993-7DD76A0B7E07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6328-6DA5-401A-9918-BF13535C71E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05EC9-0C5D-44AB-8454-5F8EF18CA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6328-6DA5-401A-9918-BF13535C71E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05EC9-0C5D-44AB-8454-5F8EF18CA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6328-6DA5-401A-9918-BF13535C71E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05EC9-0C5D-44AB-8454-5F8EF18CA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6328-6DA5-401A-9918-BF13535C71E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05EC9-0C5D-44AB-8454-5F8EF18CA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6328-6DA5-401A-9918-BF13535C71E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05EC9-0C5D-44AB-8454-5F8EF18CA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6328-6DA5-401A-9918-BF13535C71E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05EC9-0C5D-44AB-8454-5F8EF18CA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6328-6DA5-401A-9918-BF13535C71E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05EC9-0C5D-44AB-8454-5F8EF18CA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6328-6DA5-401A-9918-BF13535C71E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05EC9-0C5D-44AB-8454-5F8EF18CA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6328-6DA5-401A-9918-BF13535C71E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05EC9-0C5D-44AB-8454-5F8EF18CA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6328-6DA5-401A-9918-BF13535C71E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05EC9-0C5D-44AB-8454-5F8EF18CA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C16328-6DA5-401A-9918-BF13535C71E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805EC9-0C5D-44AB-8454-5F8EF18CA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C16328-6DA5-401A-9918-BF13535C71EF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805EC9-0C5D-44AB-8454-5F8EF18CA6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ebp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ДВА СКАЗОЧНИКА</a:t>
            </a:r>
            <a:br>
              <a:rPr lang="ru-RU" dirty="0" smtClean="0"/>
            </a:br>
            <a:r>
              <a:rPr lang="ru-RU" dirty="0" smtClean="0"/>
              <a:t>проект «СКАЗКА в МУЗЫКЕ»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700808"/>
            <a:ext cx="3744416" cy="501869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5936" y="1988840"/>
            <a:ext cx="5090101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256412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МУЗЫКАЛЬНЫЙ СКАЗОЧНИК</a:t>
            </a:r>
            <a:endParaRPr lang="ru-RU" dirty="0"/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560" y="1340768"/>
            <a:ext cx="3409151" cy="4680520"/>
          </a:xfrm>
          <a:prstGeom prst="rect">
            <a:avLst/>
          </a:prstGeom>
        </p:spPr>
      </p:pic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36407" y="2564904"/>
            <a:ext cx="4250393" cy="27363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887381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9752" y="1340768"/>
            <a:ext cx="4248472" cy="49020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8979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1520" y="692696"/>
            <a:ext cx="8280283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731611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Documents and Settings\admin\Рабочий стол\Новая папка\балет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71480"/>
            <a:ext cx="8688405" cy="578647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nts and Settings\admin\Рабочий стол\Новая папка\балет\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500042"/>
            <a:ext cx="8688406" cy="578647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www.ytime.com.ua/img/forall/0013/Hoffmann_24_shelkunchik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5307" y="3857628"/>
            <a:ext cx="3696627" cy="2692426"/>
          </a:xfrm>
          <a:prstGeom prst="rect">
            <a:avLst/>
          </a:prstGeom>
          <a:noFill/>
        </p:spPr>
      </p:pic>
      <p:pic>
        <p:nvPicPr>
          <p:cNvPr id="28675" name="Picture 3" descr="C:\Documents and Settings\admin\Рабочий стол\Новая папка\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4876" y="285728"/>
            <a:ext cx="4033834" cy="3045149"/>
          </a:xfrm>
          <a:prstGeom prst="rect">
            <a:avLst/>
          </a:prstGeom>
          <a:noFill/>
        </p:spPr>
      </p:pic>
      <p:pic>
        <p:nvPicPr>
          <p:cNvPr id="28679" name="Picture 7" descr="C:\Documents and Settings\admin\Рабочий стол\Новая папка\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9772" y="3855405"/>
            <a:ext cx="4159148" cy="2761494"/>
          </a:xfrm>
          <a:prstGeom prst="rect">
            <a:avLst/>
          </a:prstGeom>
          <a:noFill/>
        </p:spPr>
      </p:pic>
      <p:pic>
        <p:nvPicPr>
          <p:cNvPr id="28680" name="Picture 8" descr="C:\Documents and Settings\admin\Рабочий стол\Новая папка\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4282" y="285728"/>
            <a:ext cx="4027270" cy="30003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86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intoclassics.net/_nw/222/438957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714356"/>
            <a:ext cx="4482735" cy="358618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929058" y="3786190"/>
            <a:ext cx="5214942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Волшебная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история,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придуманная</a:t>
            </a:r>
          </a:p>
          <a:p>
            <a:pPr algn="ctr"/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Э. </a:t>
            </a:r>
            <a:r>
              <a:rPr lang="ru-RU" sz="32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Гофманом и «воспетая» 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П. И.Чайковским</a:t>
            </a:r>
            <a:r>
              <a:rPr lang="ru-RU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400" b="1" dirty="0" smtClean="0">
                <a:solidFill>
                  <a:srgbClr val="C00000"/>
                </a:solidFill>
              </a:rPr>
              <a:t>1891-1892)</a:t>
            </a:r>
            <a:endParaRPr lang="ru-RU" b="1" dirty="0" smtClean="0">
              <a:solidFill>
                <a:srgbClr val="C00000"/>
              </a:solidFill>
            </a:endParaRPr>
          </a:p>
          <a:p>
            <a:pPr algn="ctr"/>
            <a:endParaRPr lang="ru-RU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857232"/>
            <a:ext cx="415603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4876" y="4286256"/>
            <a:ext cx="44291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990033"/>
                </a:solidFill>
                <a:latin typeface="Times New Roman" pitchFamily="18" charset="0"/>
                <a:cs typeface="Times New Roman" pitchFamily="18" charset="0"/>
              </a:rPr>
              <a:t>Эрнст Амадей Гофман – автор сказки «Щелкунчик и Мышиный король»</a:t>
            </a:r>
            <a:endParaRPr lang="ru-RU" sz="2800" b="1" i="1" dirty="0">
              <a:solidFill>
                <a:srgbClr val="99003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C:\Documents and Settings\admin\Рабочий стол\Новая папка\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4343400" cy="6391275"/>
          </a:xfrm>
          <a:prstGeom prst="rect">
            <a:avLst/>
          </a:prstGeom>
          <a:noFill/>
        </p:spPr>
      </p:pic>
      <p:pic>
        <p:nvPicPr>
          <p:cNvPr id="32771" name="Picture 3" descr="C:\Documents and Settings\admin\Рабочий стол\Новая папка\молодой гофман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00694" y="142852"/>
            <a:ext cx="3167068" cy="420586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5" descr="http://lib.ololo.cc/i/44/196244/i_0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144" y="620688"/>
            <a:ext cx="8689712" cy="5649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1339132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Заголовок 1"/>
          <p:cNvPicPr>
            <a:picLocks noGrp="1" noChangeArrowheads="1"/>
          </p:cNvPicPr>
          <p:nvPr>
            <p:ph type="title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12700"/>
            <a:ext cx="7761288" cy="1347788"/>
          </a:xfrm>
        </p:spPr>
      </p:pic>
      <p:pic>
        <p:nvPicPr>
          <p:cNvPr id="9" name="Содержимое 3" descr="hoffmann_b.jpg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629694" y="1360488"/>
            <a:ext cx="3884612" cy="5445125"/>
          </a:xfrm>
        </p:spPr>
      </p:pic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6372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800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6673" y="228759"/>
            <a:ext cx="5949543" cy="3272249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76056" y="2636912"/>
            <a:ext cx="3882044" cy="3890357"/>
          </a:xfrm>
          <a:prstGeom prst="rect">
            <a:avLst/>
          </a:prstGeom>
        </p:spPr>
      </p:pic>
      <p:pic>
        <p:nvPicPr>
          <p:cNvPr id="6" name="Объект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5900" y="309966"/>
            <a:ext cx="4765358" cy="6217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21403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7200" y="1340768"/>
            <a:ext cx="3857107" cy="2967645"/>
          </a:xfrm>
          <a:prstGeom prst="rect">
            <a:avLst/>
          </a:prstGeom>
        </p:spPr>
      </p:pic>
      <p:pic>
        <p:nvPicPr>
          <p:cNvPr id="5" name="Объект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16442" y="3299055"/>
            <a:ext cx="3865418" cy="28263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73252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Пожалуй, самая праздничная </a:t>
            </a:r>
          </a:p>
          <a:p>
            <a:pPr marL="0" indent="0">
              <a:buNone/>
            </a:pP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из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рождественских сказок. </a:t>
            </a:r>
            <a:endParaRPr lang="ru-RU" alt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Сказка 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о подарке. </a:t>
            </a:r>
            <a:endParaRPr lang="ru-RU" alt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alt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Сказка-подарок</a:t>
            </a:r>
            <a:r>
              <a:rPr lang="ru-RU" altLang="ru-RU" sz="2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ru-RU" sz="2000" dirty="0"/>
          </a:p>
        </p:txBody>
      </p:sp>
      <p:pic>
        <p:nvPicPr>
          <p:cNvPr id="6" name="Заголовок 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7500" y="0"/>
            <a:ext cx="8643938" cy="1536700"/>
          </a:xfrm>
          <a:prstGeom prst="rect">
            <a:avLst/>
          </a:prstGeom>
        </p:spPr>
      </p:pic>
      <p:pic>
        <p:nvPicPr>
          <p:cNvPr id="7" name="Содержимое 12" descr="mcmp44860bi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 rot="629852">
            <a:off x="4291100" y="1854786"/>
            <a:ext cx="3983038" cy="4895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4303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880" y="337648"/>
            <a:ext cx="4243264" cy="2947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6136" y="3635348"/>
            <a:ext cx="4278313" cy="2674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55344" y="1449494"/>
            <a:ext cx="4572000" cy="340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61067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3728" y="116632"/>
            <a:ext cx="4721062" cy="6465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0857242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Documents and Settings\admin\Рабочий стол\Новая папка\slide_1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586145"/>
            <a:ext cx="4286280" cy="4929222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143372" y="1000108"/>
            <a:ext cx="5000628" cy="4297370"/>
          </a:xfrm>
        </p:spPr>
        <p:txBody>
          <a:bodyPr>
            <a:noAutofit/>
          </a:bodyPr>
          <a:lstStyle/>
          <a:p>
            <a:r>
              <a:rPr lang="ru-RU" sz="3600" dirty="0" smtClean="0"/>
              <a:t>ПЁТР ИЛЬИЧ ЧАЙКОВСКИЙ </a:t>
            </a:r>
            <a:endParaRPr lang="ru-RU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733256"/>
            <a:ext cx="44279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990033"/>
                </a:solidFill>
              </a:rPr>
              <a:t>1840-1893</a:t>
            </a:r>
            <a:endParaRPr lang="ru-RU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611</TotalTime>
  <Words>49</Words>
  <Application>Microsoft Office PowerPoint</Application>
  <PresentationFormat>Экран (4:3)</PresentationFormat>
  <Paragraphs>13</Paragraphs>
  <Slides>17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ДВА СКАЗОЧНИКА проект «СКАЗКА в МУЗЫКЕ»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ПЁТР ИЛЬИЧ ЧАЙКОВСКИЙ </vt:lpstr>
      <vt:lpstr>МУЗЫКАЛЬНЫЙ СКАЗОЧНИК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Школа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Цалык</dc:creator>
  <cp:lastModifiedBy>Пользователь Windows</cp:lastModifiedBy>
  <cp:revision>69</cp:revision>
  <dcterms:created xsi:type="dcterms:W3CDTF">2012-12-17T11:58:35Z</dcterms:created>
  <dcterms:modified xsi:type="dcterms:W3CDTF">2020-01-06T19:16:09Z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1274939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