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64" r:id="rId3"/>
    <p:sldId id="261" r:id="rId4"/>
    <p:sldId id="260" r:id="rId5"/>
    <p:sldId id="263" r:id="rId6"/>
    <p:sldId id="265" r:id="rId7"/>
    <p:sldId id="256" r:id="rId8"/>
    <p:sldId id="266" r:id="rId9"/>
    <p:sldId id="267" r:id="rId10"/>
    <p:sldId id="268" r:id="rId11"/>
    <p:sldId id="269" r:id="rId12"/>
    <p:sldId id="270" r:id="rId13"/>
    <p:sldId id="27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48" d="100"/>
          <a:sy n="48" d="100"/>
        </p:scale>
        <p:origin x="883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80776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38174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31482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191889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67032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730870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002837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32777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0507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51928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86231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082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735809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911827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80822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379628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9686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9">
            <a:lum/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0">
            <a:alphaModFix amt="3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1ABF19-BAB8-4721-83E1-136255B2DC55}" type="datetimeFigureOut">
              <a:rPr lang="ru-RU" smtClean="0"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1A1CE-C505-43AA-AEB9-E7389306313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24962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  <p:sldLayoutId id="2147483697" r:id="rId13"/>
    <p:sldLayoutId id="2147483698" r:id="rId14"/>
    <p:sldLayoutId id="2147483699" r:id="rId15"/>
    <p:sldLayoutId id="2147483700" r:id="rId16"/>
    <p:sldLayoutId id="2147483701" r:id="rId17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fif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fif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fif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fif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EE2BDBAA-BAF4-40C8-BED5-B0975F099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8E30F9-6F13-4C28-9CB7-F361699BD6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208"/>
            <a:ext cx="12192000" cy="6881208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6E47232-7BD4-4B79-9F0C-1B8E8570918B}"/>
              </a:ext>
            </a:extLst>
          </p:cNvPr>
          <p:cNvSpPr/>
          <p:nvPr/>
        </p:nvSpPr>
        <p:spPr>
          <a:xfrm>
            <a:off x="1665961" y="1962123"/>
            <a:ext cx="8893479" cy="43069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br>
              <a:rPr lang="ru-RU" sz="5400" b="1" i="1" dirty="0">
                <a:solidFill>
                  <a:schemeClr val="bg2"/>
                </a:solidFill>
              </a:rPr>
            </a:br>
            <a:r>
              <a:rPr lang="ru-RU" sz="5400" b="1" i="1" dirty="0">
                <a:solidFill>
                  <a:schemeClr val="bg2"/>
                </a:solidFill>
              </a:rPr>
              <a:t>ЁЛОЧНАЯ ИГРУШКА</a:t>
            </a:r>
          </a:p>
          <a:p>
            <a:pPr algn="ctr">
              <a:lnSpc>
                <a:spcPct val="115000"/>
              </a:lnSpc>
            </a:pPr>
            <a:br>
              <a:rPr lang="ru-RU" sz="5400" i="1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sz="3200" b="1" i="1" dirty="0">
                <a:solidFill>
                  <a:schemeClr val="bg2"/>
                </a:solidFill>
              </a:rPr>
              <a:t>подготовила: </a:t>
            </a:r>
            <a:r>
              <a:rPr lang="ru-RU" sz="3200" b="1" i="1" dirty="0" err="1">
                <a:solidFill>
                  <a:schemeClr val="bg2"/>
                </a:solidFill>
              </a:rPr>
              <a:t>Фисюкова</a:t>
            </a:r>
            <a:r>
              <a:rPr lang="ru-RU" sz="3200" b="1" i="1" dirty="0">
                <a:solidFill>
                  <a:schemeClr val="bg2"/>
                </a:solidFill>
              </a:rPr>
              <a:t> Елена Петровна</a:t>
            </a:r>
            <a:endParaRPr lang="ru-RU" sz="4800" b="1" i="1" dirty="0">
              <a:solidFill>
                <a:schemeClr val="bg2"/>
              </a:solidFill>
            </a:endParaRPr>
          </a:p>
          <a:p>
            <a:pPr algn="ctr">
              <a:lnSpc>
                <a:spcPct val="115000"/>
              </a:lnSpc>
            </a:pP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2644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F8E80CAA-3ED7-4633-BE78-E5493C05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ёлочные Игрушки 60-Е Годы</a:t>
            </a:r>
            <a:br>
              <a:rPr lang="ru-RU" dirty="0"/>
            </a:br>
            <a:endParaRPr lang="ru-RU" dirty="0"/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1A536179-69A9-49AF-AE7B-89B4C17D76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194138" y="1731873"/>
            <a:ext cx="5540648" cy="4149490"/>
          </a:xfrm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25624779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F8E80CAA-3ED7-4633-BE78-E5493C05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СОВРЕМЕННЫЕ ёлочные Игрушки</a:t>
            </a:r>
            <a:br>
              <a:rPr lang="ru-RU" dirty="0"/>
            </a:br>
            <a:endParaRPr lang="ru-RU" dirty="0"/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1A536179-69A9-49AF-AE7B-89B4C17D76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793304" y="1653436"/>
            <a:ext cx="6551112" cy="4396635"/>
          </a:xfrm>
          <a:effectLst>
            <a:softEdge rad="203200"/>
          </a:effectLst>
        </p:spPr>
      </p:pic>
    </p:spTree>
    <p:extLst>
      <p:ext uri="{BB962C8B-B14F-4D97-AF65-F5344CB8AC3E}">
        <p14:creationId xmlns:p14="http://schemas.microsoft.com/office/powerpoint/2010/main" val="336310546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F8E80CAA-3ED7-4633-BE78-E5493C05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ОРИГИНАЛЬНЫЕ ёлочные Игрушки</a:t>
            </a:r>
            <a:br>
              <a:rPr lang="ru-RU" dirty="0"/>
            </a:br>
            <a:endParaRPr lang="ru-RU" dirty="0"/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1A536179-69A9-49AF-AE7B-89B4C17D76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605414" y="1578280"/>
            <a:ext cx="7052153" cy="4471792"/>
          </a:xfrm>
          <a:effectLst>
            <a:softEdge rad="177800"/>
          </a:effectLst>
        </p:spPr>
      </p:pic>
    </p:spTree>
    <p:extLst>
      <p:ext uri="{BB962C8B-B14F-4D97-AF65-F5344CB8AC3E}">
        <p14:creationId xmlns:p14="http://schemas.microsoft.com/office/powerpoint/2010/main" val="5066382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EE2BDBAA-BAF4-40C8-BED5-B0975F099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8E30F9-6F13-4C28-9CB7-F361699BD6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88" y="-23208"/>
            <a:ext cx="12192000" cy="6881208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6E47232-7BD4-4B79-9F0C-1B8E8570918B}"/>
              </a:ext>
            </a:extLst>
          </p:cNvPr>
          <p:cNvSpPr/>
          <p:nvPr/>
        </p:nvSpPr>
        <p:spPr>
          <a:xfrm>
            <a:off x="1665961" y="1962123"/>
            <a:ext cx="8893479" cy="2784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</a:pPr>
            <a:r>
              <a:rPr lang="ru-RU" sz="5400" b="1" i="1" dirty="0">
                <a:solidFill>
                  <a:schemeClr val="bg2"/>
                </a:solidFill>
              </a:rPr>
              <a:t>С НАСТУПАЮШИМ</a:t>
            </a:r>
          </a:p>
          <a:p>
            <a:pPr algn="ctr">
              <a:lnSpc>
                <a:spcPct val="115000"/>
              </a:lnSpc>
            </a:pPr>
            <a:r>
              <a:rPr lang="ru-RU" sz="5400" b="1" i="1" dirty="0">
                <a:solidFill>
                  <a:schemeClr val="bg2"/>
                </a:solidFill>
              </a:rPr>
              <a:t> НОВЫМ ГОДОМ !!!</a:t>
            </a:r>
            <a:endParaRPr lang="ru-RU" sz="4800" b="1" i="1" dirty="0">
              <a:solidFill>
                <a:schemeClr val="bg2"/>
              </a:solidFill>
            </a:endParaRPr>
          </a:p>
          <a:p>
            <a:pPr algn="ctr">
              <a:lnSpc>
                <a:spcPct val="115000"/>
              </a:lnSpc>
            </a:pPr>
            <a:endParaRPr lang="ru-RU" sz="4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00468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90">
          <a:fgClr>
            <a:schemeClr val="tx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EE2BDBAA-BAF4-40C8-BED5-B0975F099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8E30F9-6F13-4C28-9CB7-F361699BD6E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3208"/>
            <a:ext cx="12192000" cy="6881208"/>
          </a:xfr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06E47232-7BD4-4B79-9F0C-1B8E8570918B}"/>
              </a:ext>
            </a:extLst>
          </p:cNvPr>
          <p:cNvSpPr/>
          <p:nvPr/>
        </p:nvSpPr>
        <p:spPr>
          <a:xfrm>
            <a:off x="1665961" y="1962123"/>
            <a:ext cx="8893479" cy="3031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Цель: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Вызвать интерес к предстоящим новогодним праздникам. 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Задачи: 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Расширять кругозор детей: знакомство с историей возникновения елочной игрушки. Воспитывать желание участвовать в оформлении елки. Повторить правила безопасности украшения елки.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</a:pPr>
            <a:r>
              <a:rPr lang="ru-RU" sz="24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Материал:</a:t>
            </a:r>
            <a:r>
              <a:rPr lang="ru-RU" sz="24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Коробка с ёлочными игрушками, (современные и старинные), презентация «Ёлочная игрушка», искусственная елка. 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96296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963460-C583-445A-8678-EDD19A5F7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Новогодние пряники.</a:t>
            </a:r>
            <a:br>
              <a:rPr lang="ru-RU" dirty="0"/>
            </a:br>
            <a:endParaRPr lang="ru-RU" dirty="0"/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EA399C7-14A9-4412-A468-39DEF91A819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1408" y="1590806"/>
            <a:ext cx="7389184" cy="4246323"/>
          </a:xfrm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35424965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963460-C583-445A-8678-EDD19A5F7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Игрушки из папье-маше.</a:t>
            </a:r>
            <a:br>
              <a:rPr lang="ru-RU" dirty="0"/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E740835-392D-4550-B979-37622D77DC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6247" y="1517761"/>
            <a:ext cx="5924810" cy="4443608"/>
          </a:xfrm>
          <a:ln>
            <a:solidFill>
              <a:srgbClr val="00B0F0"/>
            </a:solidFill>
          </a:ln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2977351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963460-C583-445A-8678-EDD19A5F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272912"/>
          </a:xfrm>
        </p:spPr>
        <p:txBody>
          <a:bodyPr/>
          <a:lstStyle/>
          <a:p>
            <a:pPr algn="ctr"/>
            <a:r>
              <a:rPr lang="ru-RU" sz="3200" b="1" dirty="0">
                <a:solidFill>
                  <a:schemeClr val="bg1"/>
                </a:solidFill>
              </a:rPr>
              <a:t>Игрушки из ваты.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33631F6-4EF8-4A09-ADCC-439130B246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7835" y="1357803"/>
            <a:ext cx="6864263" cy="4986858"/>
          </a:xfrm>
          <a:ln>
            <a:solidFill>
              <a:srgbClr val="0070C0"/>
            </a:solidFill>
          </a:ln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37300120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</a14:imgLayer>
                </a14:imgProps>
              </a:ext>
            </a:extLst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0963460-C583-445A-8678-EDD19A5F7F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парашютисты, дирижабли.</a:t>
            </a:r>
            <a:br>
              <a:rPr lang="ru-RU" dirty="0"/>
            </a:br>
            <a:br>
              <a:rPr lang="ru-RU" dirty="0"/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BE740835-392D-4550-B979-37622D77DCD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06247" y="1640489"/>
            <a:ext cx="5924810" cy="4198151"/>
          </a:xfrm>
          <a:ln>
            <a:solidFill>
              <a:srgbClr val="00B0F0"/>
            </a:solidFill>
          </a:ln>
          <a:effectLst>
            <a:softEdge rad="215900"/>
          </a:effectLst>
        </p:spPr>
      </p:pic>
    </p:spTree>
    <p:extLst>
      <p:ext uri="{BB962C8B-B14F-4D97-AF65-F5344CB8AC3E}">
        <p14:creationId xmlns:p14="http://schemas.microsoft.com/office/powerpoint/2010/main" val="267315382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F8E80CAA-3ED7-4633-BE78-E5493C05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Военные ёлочные Игрушки</a:t>
            </a:r>
            <a:br>
              <a:rPr lang="ru-RU" dirty="0"/>
            </a:br>
            <a:endParaRPr lang="ru-RU" dirty="0"/>
          </a:p>
        </p:txBody>
      </p:sp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19F4CFA6-3D5F-4C64-A4B1-4A0EEFDEA79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2675" y="2390274"/>
            <a:ext cx="3694958" cy="3036984"/>
          </a:xfrm>
          <a:effectLst>
            <a:softEdge rad="114300"/>
          </a:effectLst>
        </p:spPr>
      </p:pic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1A536179-69A9-49AF-AE7B-89B4C17D76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752" y="2709459"/>
            <a:ext cx="3563801" cy="2717799"/>
          </a:xfrm>
          <a:effectLst>
            <a:softEdge rad="101600"/>
          </a:effectLst>
        </p:spPr>
      </p:pic>
    </p:spTree>
    <p:extLst>
      <p:ext uri="{BB962C8B-B14F-4D97-AF65-F5344CB8AC3E}">
        <p14:creationId xmlns:p14="http://schemas.microsoft.com/office/powerpoint/2010/main" val="384594778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F8E80CAA-3ED7-4633-BE78-E5493C05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>
                <a:solidFill>
                  <a:schemeClr val="bg1"/>
                </a:solidFill>
              </a:rPr>
              <a:t>послеВоенные</a:t>
            </a:r>
            <a:r>
              <a:rPr lang="ru-RU" b="1" dirty="0">
                <a:solidFill>
                  <a:schemeClr val="bg1"/>
                </a:solidFill>
              </a:rPr>
              <a:t> ёлочные Игрушки</a:t>
            </a:r>
            <a:br>
              <a:rPr lang="ru-RU" dirty="0"/>
            </a:br>
            <a:endParaRPr lang="ru-RU" dirty="0"/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1A536179-69A9-49AF-AE7B-89B4C17D76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238405" y="1578900"/>
            <a:ext cx="5472458" cy="4396208"/>
          </a:xfrm>
          <a:effectLst>
            <a:softEdge rad="203200"/>
          </a:effectLst>
        </p:spPr>
      </p:pic>
    </p:spTree>
    <p:extLst>
      <p:ext uri="{BB962C8B-B14F-4D97-AF65-F5344CB8AC3E}">
        <p14:creationId xmlns:p14="http://schemas.microsoft.com/office/powerpoint/2010/main" val="42702223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F8E80CAA-3ED7-4633-BE78-E5493C05DD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ёлочные Игрушки 50-Е Годы</a:t>
            </a:r>
            <a:br>
              <a:rPr lang="ru-RU" dirty="0"/>
            </a:br>
            <a:endParaRPr lang="ru-RU" dirty="0"/>
          </a:p>
        </p:txBody>
      </p:sp>
      <p:pic>
        <p:nvPicPr>
          <p:cNvPr id="16" name="Объект 15">
            <a:extLst>
              <a:ext uri="{FF2B5EF4-FFF2-40B4-BE49-F238E27FC236}">
                <a16:creationId xmlns:a16="http://schemas.microsoft.com/office/drawing/2014/main" id="{19F4CFA6-3D5F-4C64-A4B1-4A0EEFDEA79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33116" y="2361068"/>
            <a:ext cx="3476748" cy="2854145"/>
          </a:xfrm>
          <a:effectLst>
            <a:softEdge rad="114300"/>
          </a:effectLst>
        </p:spPr>
      </p:pic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1A536179-69A9-49AF-AE7B-89B4C17D763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266860" y="2361068"/>
            <a:ext cx="3231194" cy="2910082"/>
          </a:xfrm>
          <a:effectLst>
            <a:softEdge rad="114300"/>
          </a:effectLst>
        </p:spPr>
      </p:pic>
    </p:spTree>
    <p:extLst>
      <p:ext uri="{BB962C8B-B14F-4D97-AF65-F5344CB8AC3E}">
        <p14:creationId xmlns:p14="http://schemas.microsoft.com/office/powerpoint/2010/main" val="26070619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Контур</Template>
  <TotalTime>0</TotalTime>
  <Words>116</Words>
  <Application>Microsoft Office PowerPoint</Application>
  <PresentationFormat>Широкоэкранный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Times New Roman</vt:lpstr>
      <vt:lpstr>Tw Cen MT</vt:lpstr>
      <vt:lpstr>Контур</vt:lpstr>
      <vt:lpstr>Презентация PowerPoint</vt:lpstr>
      <vt:lpstr>Презентация PowerPoint</vt:lpstr>
      <vt:lpstr>Новогодние пряники. </vt:lpstr>
      <vt:lpstr>Игрушки из папье-маше. </vt:lpstr>
      <vt:lpstr>Игрушки из ваты. </vt:lpstr>
      <vt:lpstr>парашютисты, дирижабли.  </vt:lpstr>
      <vt:lpstr>Военные ёлочные Игрушки </vt:lpstr>
      <vt:lpstr>послеВоенные ёлочные Игрушки </vt:lpstr>
      <vt:lpstr>ёлочные Игрушки 50-Е Годы </vt:lpstr>
      <vt:lpstr>ёлочные Игрушки 60-Е Годы </vt:lpstr>
      <vt:lpstr>СОВРЕМЕННЫЕ ёлочные Игрушки </vt:lpstr>
      <vt:lpstr>ОРИГИНАЛЬНЫЕ ёлочные Игрушки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Елена Фисюкова</cp:lastModifiedBy>
  <cp:revision>22</cp:revision>
  <dcterms:created xsi:type="dcterms:W3CDTF">2020-01-05T11:15:30Z</dcterms:created>
  <dcterms:modified xsi:type="dcterms:W3CDTF">2020-01-06T07:48:30Z</dcterms:modified>
</cp:coreProperties>
</file>