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72267" y="1431320"/>
            <a:ext cx="6815669" cy="75788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200" dirty="0">
                <a:solidFill>
                  <a:srgbClr val="002060"/>
                </a:solidFill>
              </a:rPr>
              <a:t>Муниципальное бюджетное дошкольное учреждение </a:t>
            </a:r>
            <a:endParaRPr lang="ru-RU" sz="1200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1200" dirty="0" smtClean="0">
                <a:solidFill>
                  <a:srgbClr val="002060"/>
                </a:solidFill>
              </a:rPr>
              <a:t>«</a:t>
            </a:r>
            <a:r>
              <a:rPr lang="ru-RU" sz="1200" dirty="0">
                <a:solidFill>
                  <a:srgbClr val="002060"/>
                </a:solidFill>
              </a:rPr>
              <a:t>Детский сад №27 «</a:t>
            </a:r>
            <a:r>
              <a:rPr lang="ru-RU" sz="1200" dirty="0" err="1">
                <a:solidFill>
                  <a:srgbClr val="002060"/>
                </a:solidFill>
              </a:rPr>
              <a:t>Сэсэг</a:t>
            </a:r>
            <a:r>
              <a:rPr lang="ru-RU" sz="1200" dirty="0">
                <a:solidFill>
                  <a:srgbClr val="002060"/>
                </a:solidFill>
              </a:rPr>
              <a:t>» </a:t>
            </a:r>
            <a:r>
              <a:rPr lang="ru-RU" sz="1200" dirty="0" err="1">
                <a:solidFill>
                  <a:srgbClr val="002060"/>
                </a:solidFill>
              </a:rPr>
              <a:t>г.Улан</a:t>
            </a:r>
            <a:r>
              <a:rPr lang="ru-RU" sz="1200" dirty="0">
                <a:solidFill>
                  <a:srgbClr val="002060"/>
                </a:solidFill>
              </a:rPr>
              <a:t>-Удэ»»</a:t>
            </a:r>
            <a:br>
              <a:rPr lang="ru-RU" sz="1200" dirty="0">
                <a:solidFill>
                  <a:srgbClr val="002060"/>
                </a:solidFill>
              </a:rPr>
            </a:br>
            <a:r>
              <a:rPr lang="ru-RU" sz="1200" dirty="0">
                <a:solidFill>
                  <a:srgbClr val="002060"/>
                </a:solidFill>
              </a:rPr>
              <a:t>Республики Бурятия</a:t>
            </a:r>
            <a:endParaRPr lang="ru-RU" sz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520300" y="4090083"/>
            <a:ext cx="6815669" cy="7578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dirty="0" smtClean="0"/>
              <a:t>Воспитатели: Павлова С.Я.</a:t>
            </a:r>
          </a:p>
          <a:p>
            <a:pPr algn="r"/>
            <a:r>
              <a:rPr lang="ru-RU" dirty="0" err="1" smtClean="0"/>
              <a:t>Шелкунова</a:t>
            </a:r>
            <a:r>
              <a:rPr lang="ru-RU" dirty="0" smtClean="0"/>
              <a:t>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903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III </a:t>
            </a:r>
            <a:r>
              <a:rPr lang="ru-RU" dirty="0"/>
              <a:t>этап – заключительный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Подведение </a:t>
            </a:r>
            <a:r>
              <a:rPr lang="ru-RU" dirty="0" smtClean="0"/>
              <a:t>итогов;</a:t>
            </a:r>
          </a:p>
          <a:p>
            <a:r>
              <a:rPr lang="ru-RU" dirty="0"/>
              <a:t>Оформление результата проекта в виде презентации </a:t>
            </a:r>
            <a:r>
              <a:rPr lang="ru-RU" dirty="0" smtClean="0"/>
              <a:t>«Овощи и фрукты – полезные продукты»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434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ru-RU" dirty="0"/>
              <a:t>понимание детьми значения витаминов, содержащихся в овощах, фруктах и ягодах для укрепления здоровья;</a:t>
            </a:r>
          </a:p>
          <a:p>
            <a:pPr lvl="0"/>
            <a:r>
              <a:rPr lang="ru-RU" dirty="0"/>
              <a:t>осознание детьми необходимости употребления в пищу овощей, фруктов и ягод;</a:t>
            </a:r>
          </a:p>
          <a:p>
            <a:pPr lvl="0"/>
            <a:r>
              <a:rPr lang="ru-RU" dirty="0"/>
              <a:t>развитие у детей познавательной активности,  любознательности, творческих способностей, коммуникативных навыков;</a:t>
            </a:r>
          </a:p>
          <a:p>
            <a:pPr lvl="0"/>
            <a:r>
              <a:rPr lang="ru-RU" dirty="0"/>
              <a:t>повышение заинтересованности и мотивации детей к занятиям;</a:t>
            </a:r>
          </a:p>
          <a:p>
            <a:pPr lvl="0"/>
            <a:r>
              <a:rPr lang="ru-RU" dirty="0"/>
              <a:t>развитие связной речи, пополнение словарного запаса;</a:t>
            </a:r>
          </a:p>
          <a:p>
            <a:pPr lvl="0"/>
            <a:r>
              <a:rPr lang="ru-RU" dirty="0"/>
              <a:t>повысить заинтересованность детей совместно с родителями в заботе о растениях, а главное о здоровье детей и взрослых: в правильном здоровом питании и здоровом образе жизни;</a:t>
            </a:r>
          </a:p>
          <a:p>
            <a:pPr lvl="0"/>
            <a:r>
              <a:rPr lang="ru-RU" dirty="0" smtClean="0"/>
              <a:t>заинтересовать </a:t>
            </a:r>
            <a:r>
              <a:rPr lang="ru-RU" dirty="0"/>
              <a:t>и вовлечь родителей в проектную деятельность;</a:t>
            </a:r>
          </a:p>
          <a:p>
            <a:pPr lvl="0"/>
            <a:r>
              <a:rPr lang="ru-RU" dirty="0"/>
              <a:t>участия родителей в творчестве детей;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7612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Содержание работы  в процессе реализации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«Познавательное развитие»</a:t>
            </a:r>
          </a:p>
          <a:p>
            <a:pPr marL="0" indent="0">
              <a:buNone/>
            </a:pPr>
            <a:r>
              <a:rPr lang="ru-RU" u="sng" dirty="0"/>
              <a:t>Беседы</a:t>
            </a:r>
            <a:r>
              <a:rPr lang="ru-RU" b="1" dirty="0"/>
              <a:t>: </a:t>
            </a:r>
            <a:endParaRPr lang="ru-RU" b="1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Что такое витамины?»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Овощи, их значение в жизни человека»,</a:t>
            </a:r>
            <a:br>
              <a:rPr lang="ru-RU" dirty="0"/>
            </a:br>
            <a:r>
              <a:rPr lang="ru-RU" dirty="0"/>
              <a:t>«Что посеешь, то и пожнешь»,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Где растут фрукты, их польза для человека»,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Витамины я люблю – быть здоровым я хочу»,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Овощи, ягоды и фрукты нам здоровье сберегут</a:t>
            </a:r>
            <a:r>
              <a:rPr lang="ru-RU" dirty="0" smtClean="0"/>
              <a:t>!»</a:t>
            </a:r>
          </a:p>
          <a:p>
            <a:pPr marL="0" indent="0">
              <a:buNone/>
            </a:pPr>
            <a:r>
              <a:rPr lang="ru-RU" dirty="0"/>
              <a:t>Рассматривание иллюстраций:</a:t>
            </a:r>
          </a:p>
          <a:p>
            <a:pPr marL="0" indent="0">
              <a:buNone/>
            </a:pPr>
            <a:r>
              <a:rPr lang="ru-RU" dirty="0" smtClean="0"/>
              <a:t>Просмотр </a:t>
            </a:r>
            <a:r>
              <a:rPr lang="ru-RU" dirty="0"/>
              <a:t>презентации </a:t>
            </a:r>
            <a:r>
              <a:rPr lang="ru-RU" dirty="0" smtClean="0"/>
              <a:t>«Овощи и фрукты – полезные продукты»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434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749643"/>
            <a:ext cx="9601196" cy="512622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/>
              <a:t>Социально-коммуникативное развитие</a:t>
            </a:r>
            <a:r>
              <a:rPr lang="ru-RU" b="1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- Дидактические </a:t>
            </a:r>
            <a:r>
              <a:rPr lang="ru-RU" dirty="0"/>
              <a:t>игры:</a:t>
            </a:r>
          </a:p>
          <a:p>
            <a:pPr marL="0" indent="0">
              <a:buNone/>
            </a:pPr>
            <a:r>
              <a:rPr lang="ru-RU" dirty="0"/>
              <a:t> «Назови ласково»;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Узнай на ощупь»;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Четвертый лишний»; </a:t>
            </a:r>
          </a:p>
          <a:p>
            <a:pPr marL="0" indent="0">
              <a:buNone/>
            </a:pPr>
            <a:r>
              <a:rPr lang="ru-RU" dirty="0"/>
              <a:t>«Что где растет?»;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«Объясни</a:t>
            </a:r>
            <a:r>
              <a:rPr lang="ru-RU" dirty="0"/>
              <a:t>, как собирают овощи»; </a:t>
            </a:r>
          </a:p>
          <a:p>
            <a:pPr marL="0" indent="0">
              <a:buNone/>
            </a:pPr>
            <a:r>
              <a:rPr lang="ru-RU" dirty="0"/>
              <a:t>«Доскажи словечко»,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Поварёнок»;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Вершки, корешки»</a:t>
            </a:r>
          </a:p>
          <a:p>
            <a:pPr marL="0" indent="0">
              <a:buNone/>
            </a:pPr>
            <a:r>
              <a:rPr lang="ru-RU" dirty="0"/>
              <a:t>«Какой сок?»,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Какое варенье?»,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Из чего – какой?»,  «Узнай блюдо»;  </a:t>
            </a:r>
          </a:p>
          <a:p>
            <a:pPr marL="0" indent="0">
              <a:buNone/>
            </a:pPr>
            <a:r>
              <a:rPr lang="ru-RU" dirty="0"/>
              <a:t>«Что изменилось?»;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Сад, огород»,  «Что сначала, что потом»,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Отгадай овощ (фрукт, ягоду) по описанию», 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6259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716692"/>
            <a:ext cx="9601196" cy="5159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Пазлы, разрезные картинки</a:t>
            </a:r>
          </a:p>
          <a:p>
            <a:pPr>
              <a:buFontTx/>
              <a:buChar char="-"/>
            </a:pPr>
            <a:r>
              <a:rPr lang="ru-RU" dirty="0"/>
              <a:t>Сюжетно-ролевые игры:</a:t>
            </a:r>
          </a:p>
          <a:p>
            <a:pPr marL="0" indent="0">
              <a:buNone/>
            </a:pPr>
            <a:r>
              <a:rPr lang="ru-RU" dirty="0"/>
              <a:t>«Магазин «Овощи-Фрукты»,  </a:t>
            </a:r>
          </a:p>
          <a:p>
            <a:pPr marL="0" indent="0">
              <a:buNone/>
            </a:pPr>
            <a:r>
              <a:rPr lang="ru-RU" dirty="0"/>
              <a:t>Магазин</a:t>
            </a:r>
            <a:r>
              <a:rPr lang="ru-RU" b="1" dirty="0"/>
              <a:t> «</a:t>
            </a:r>
            <a:r>
              <a:rPr lang="ru-RU" dirty="0"/>
              <a:t>Дары леса</a:t>
            </a:r>
            <a:r>
              <a:rPr lang="ru-RU" b="1" dirty="0"/>
              <a:t>»,  </a:t>
            </a:r>
          </a:p>
          <a:p>
            <a:pPr marL="0" indent="0">
              <a:buNone/>
            </a:pPr>
            <a:r>
              <a:rPr lang="ru-RU" b="1" dirty="0"/>
              <a:t>«</a:t>
            </a:r>
            <a:r>
              <a:rPr lang="ru-RU" dirty="0"/>
              <a:t>Плодовоовощная база»,   </a:t>
            </a:r>
          </a:p>
          <a:p>
            <a:pPr marL="0" indent="0">
              <a:buNone/>
            </a:pPr>
            <a:r>
              <a:rPr lang="ru-RU" dirty="0"/>
              <a:t>«Кафе», </a:t>
            </a:r>
          </a:p>
          <a:p>
            <a:pPr marL="0" indent="0">
              <a:buNone/>
            </a:pPr>
            <a:r>
              <a:rPr lang="ru-RU" dirty="0"/>
              <a:t>«Больница», </a:t>
            </a:r>
          </a:p>
          <a:p>
            <a:pPr marL="0" indent="0">
              <a:buNone/>
            </a:pPr>
            <a:r>
              <a:rPr lang="ru-RU" dirty="0"/>
              <a:t>«Семья».</a:t>
            </a:r>
          </a:p>
          <a:p>
            <a:pPr marL="0" indent="0">
              <a:buNone/>
            </a:pPr>
            <a:r>
              <a:rPr lang="ru-RU" u="sng" dirty="0"/>
              <a:t>Театрализованная деятельность: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Инсценировка «Спор овощей»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5249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947351"/>
            <a:ext cx="9601196" cy="492851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«Речевое развитие»</a:t>
            </a:r>
          </a:p>
          <a:p>
            <a:pPr marL="0" indent="0">
              <a:buNone/>
            </a:pPr>
            <a:r>
              <a:rPr lang="ru-RU" dirty="0"/>
              <a:t>-Разучивание пословиц, поговорок, скороговорок, считалок, стихов, загадок.</a:t>
            </a:r>
            <a:br>
              <a:rPr lang="ru-RU" dirty="0"/>
            </a:br>
            <a:r>
              <a:rPr lang="ru-RU" dirty="0"/>
              <a:t>- Разгадывание ребусов и кроссвордов по теме: «Овощи», «Фрукты», « Ягоды», «Витамины»</a:t>
            </a:r>
          </a:p>
          <a:p>
            <a:pPr marL="0" indent="0">
              <a:buNone/>
            </a:pPr>
            <a:r>
              <a:rPr lang="ru-RU" dirty="0"/>
              <a:t>-</a:t>
            </a:r>
            <a:r>
              <a:rPr lang="ru-RU" dirty="0" err="1"/>
              <a:t>О.Григорьев</a:t>
            </a: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dirty="0"/>
              <a:t>«Варенье» ;</a:t>
            </a:r>
            <a:br>
              <a:rPr lang="ru-RU" dirty="0"/>
            </a:br>
            <a:r>
              <a:rPr lang="ru-RU" dirty="0"/>
              <a:t> -Л. </a:t>
            </a:r>
            <a:r>
              <a:rPr lang="ru-RU" dirty="0" err="1"/>
              <a:t>Зильберг</a:t>
            </a:r>
            <a:r>
              <a:rPr lang="ru-RU" dirty="0"/>
              <a:t> «Полезные </a:t>
            </a:r>
            <a:r>
              <a:rPr lang="ru-RU" dirty="0" smtClean="0"/>
              <a:t>продукты»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Ю.П.Климович</a:t>
            </a:r>
            <a:r>
              <a:rPr lang="ru-RU" dirty="0"/>
              <a:t>  рассказ «Фрукты – Овощи» (учимся правильно питаться)</a:t>
            </a:r>
            <a:br>
              <a:rPr lang="ru-RU" dirty="0"/>
            </a:br>
            <a:r>
              <a:rPr lang="ru-RU" dirty="0"/>
              <a:t>- Даниил Хармс  - рассказ «Очень вкусный пирог» </a:t>
            </a:r>
            <a:br>
              <a:rPr lang="ru-RU" dirty="0"/>
            </a:br>
            <a:r>
              <a:rPr lang="ru-RU" dirty="0"/>
              <a:t>-Русские народные сказки:  «Вершки-корешки»;</a:t>
            </a:r>
            <a:br>
              <a:rPr lang="ru-RU" dirty="0"/>
            </a:br>
            <a:r>
              <a:rPr lang="ru-RU" dirty="0"/>
              <a:t> - Маршак С «Синьор Помидор».; </a:t>
            </a:r>
            <a:br>
              <a:rPr lang="ru-RU" dirty="0"/>
            </a:br>
            <a:r>
              <a:rPr lang="ru-RU" dirty="0"/>
              <a:t>-  </a:t>
            </a:r>
            <a:r>
              <a:rPr lang="ru-RU" dirty="0" err="1"/>
              <a:t>Н.Носов</a:t>
            </a:r>
            <a:r>
              <a:rPr lang="ru-RU" dirty="0"/>
              <a:t> «Огурцы»,   «Огородники»,    </a:t>
            </a:r>
            <a:br>
              <a:rPr lang="ru-RU" dirty="0"/>
            </a:br>
            <a:r>
              <a:rPr lang="ru-RU" dirty="0"/>
              <a:t>- Сапгир Г.; «Загадки с грядки» </a:t>
            </a:r>
            <a:br>
              <a:rPr lang="ru-RU" dirty="0"/>
            </a:br>
            <a:r>
              <a:rPr lang="ru-RU" dirty="0"/>
              <a:t>-  </a:t>
            </a:r>
            <a:r>
              <a:rPr lang="ru-RU" dirty="0" err="1"/>
              <a:t>Фартутдинова</a:t>
            </a:r>
            <a:r>
              <a:rPr lang="ru-RU" dirty="0"/>
              <a:t> Е «Сказка о том, почему помидор стал красным».;</a:t>
            </a:r>
            <a:br>
              <a:rPr lang="ru-RU" dirty="0"/>
            </a:br>
            <a:r>
              <a:rPr lang="ru-RU" dirty="0"/>
              <a:t>- </a:t>
            </a:r>
            <a:r>
              <a:rPr lang="ru-RU" dirty="0" err="1"/>
              <a:t>Я.Тайц</a:t>
            </a:r>
            <a:r>
              <a:rPr lang="ru-RU" dirty="0"/>
              <a:t> «По ягоды»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596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499286"/>
            <a:ext cx="9601196" cy="4376582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«Художественно-эстетическое развитие»:</a:t>
            </a:r>
          </a:p>
          <a:p>
            <a:r>
              <a:rPr lang="ru-RU" dirty="0"/>
              <a:t>– Лепка: «Натюрморты из овощей и фруктов</a:t>
            </a:r>
            <a:r>
              <a:rPr lang="ru-RU" dirty="0" smtClean="0"/>
              <a:t>»,</a:t>
            </a:r>
          </a:p>
          <a:p>
            <a:r>
              <a:rPr lang="ru-RU" dirty="0" smtClean="0"/>
              <a:t>-Плоскостная лепка «Овощи или фрукты»</a:t>
            </a:r>
            <a:endParaRPr lang="ru-RU" dirty="0"/>
          </a:p>
          <a:p>
            <a:r>
              <a:rPr lang="ru-RU" dirty="0"/>
              <a:t>– Рисование: « В саду созрели яблоки</a:t>
            </a:r>
            <a:r>
              <a:rPr lang="ru-RU" dirty="0" smtClean="0"/>
              <a:t>», «Фруктовый / овощной платочек»</a:t>
            </a:r>
          </a:p>
          <a:p>
            <a:r>
              <a:rPr lang="ru-RU" dirty="0" smtClean="0"/>
              <a:t>– </a:t>
            </a:r>
            <a:r>
              <a:rPr lang="ru-RU" dirty="0"/>
              <a:t>Аппликация: </a:t>
            </a:r>
            <a:r>
              <a:rPr lang="ru-RU" dirty="0" smtClean="0"/>
              <a:t>«Осенняя корзинка»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72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1169773"/>
            <a:ext cx="9601196" cy="47060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«Физическое развитие»</a:t>
            </a:r>
          </a:p>
          <a:p>
            <a:r>
              <a:rPr lang="ru-RU" u="sng" dirty="0"/>
              <a:t>Пальчиковая гимнастика: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«Овощи»,  «Капуста»,  «У Лариски – две редиски», «Апельсин»», «Яблоня», «Лесные подарки».</a:t>
            </a:r>
          </a:p>
          <a:p>
            <a:r>
              <a:rPr lang="ru-RU" u="sng" dirty="0"/>
              <a:t>Разучивание и проведение физкультминуток</a:t>
            </a:r>
            <a:r>
              <a:rPr lang="ru-RU" b="1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– «Капуста».  «Картошка», «Огород», «Яблоня»</a:t>
            </a:r>
          </a:p>
          <a:p>
            <a:r>
              <a:rPr lang="ru-RU" u="sng" dirty="0"/>
              <a:t>Подвижные игры</a:t>
            </a:r>
            <a:r>
              <a:rPr lang="ru-RU" b="1" dirty="0"/>
              <a:t>: </a:t>
            </a:r>
            <a:r>
              <a:rPr lang="ru-RU" dirty="0" smtClean="0"/>
              <a:t>«</a:t>
            </a:r>
            <a:r>
              <a:rPr lang="ru-RU" dirty="0"/>
              <a:t>Собери все овощи , фрукты»</a:t>
            </a:r>
            <a:br>
              <a:rPr lang="ru-RU" dirty="0"/>
            </a:br>
            <a:r>
              <a:rPr lang="ru-RU" dirty="0"/>
              <a:t>– «Выбери овощ (фрукт) для салата»</a:t>
            </a:r>
            <a:br>
              <a:rPr lang="ru-RU" dirty="0"/>
            </a:br>
            <a:r>
              <a:rPr lang="ru-RU" dirty="0"/>
              <a:t>– «Свари компот (суп)»</a:t>
            </a:r>
            <a:br>
              <a:rPr lang="ru-RU" dirty="0"/>
            </a:br>
            <a:r>
              <a:rPr lang="ru-RU" dirty="0"/>
              <a:t>– «Назови овощ» (фрукт, ягоду)»</a:t>
            </a:r>
            <a:br>
              <a:rPr lang="ru-RU" dirty="0"/>
            </a:br>
            <a:r>
              <a:rPr lang="ru-RU" dirty="0"/>
              <a:t>– «Съедобное – несъедобное»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645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Взаимодействие с родителями 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Создание родителями книжки – передвижки </a:t>
            </a:r>
            <a:r>
              <a:rPr lang="ru-RU" dirty="0" smtClean="0"/>
              <a:t>«Овощи и фрукты – полезные продукты»</a:t>
            </a:r>
            <a:endParaRPr lang="ru-RU" dirty="0"/>
          </a:p>
          <a:p>
            <a:r>
              <a:rPr lang="ru-RU" dirty="0"/>
              <a:t>Наглядная информация: Оформление стенда с работами детей.</a:t>
            </a:r>
          </a:p>
          <a:p>
            <a:r>
              <a:rPr lang="ru-RU" dirty="0"/>
              <a:t>«Готовим вместе с </a:t>
            </a:r>
            <a:r>
              <a:rPr lang="ru-RU" dirty="0" smtClean="0"/>
              <a:t>мамой» </a:t>
            </a:r>
            <a:r>
              <a:rPr lang="ru-RU" dirty="0"/>
              <a:t>- книга рецептов</a:t>
            </a:r>
          </a:p>
        </p:txBody>
      </p:sp>
    </p:spTree>
    <p:extLst>
      <p:ext uri="{BB962C8B-B14F-4D97-AF65-F5344CB8AC3E}">
        <p14:creationId xmlns:p14="http://schemas.microsoft.com/office/powerpoint/2010/main" val="333549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7956" y="2626840"/>
            <a:ext cx="5807676" cy="36297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0072" y="1418737"/>
            <a:ext cx="9601196" cy="1303867"/>
          </a:xfrm>
        </p:spPr>
        <p:txBody>
          <a:bodyPr/>
          <a:lstStyle/>
          <a:p>
            <a:r>
              <a:rPr lang="ru-RU" dirty="0" smtClean="0"/>
              <a:t>Приложение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454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87857"/>
          </a:xfrm>
        </p:spPr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Актуальной проблемой на сегодняшний день является укрепление здоровья детей. В питании ребенка непременно должны присутствовать витамины, а живые витамины содержатся именно в овощах, фруктах и ягодах. Важно донести до сознания ребенка пользу употребления в пищу овощей, фруктов и ягод, об их пользе для здоровья человека, т.е.  привить детям основы здорового питания, приобщить детей к здоровому образу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92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569" y="675503"/>
            <a:ext cx="2771003" cy="369467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899" y="2298700"/>
            <a:ext cx="2884788" cy="38463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0646" y="827672"/>
            <a:ext cx="2942067" cy="4102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29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174" y="848498"/>
            <a:ext cx="3611262" cy="48150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8851" y="848498"/>
            <a:ext cx="3617440" cy="482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54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011" y="757882"/>
            <a:ext cx="5047048" cy="37852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059" y="2559908"/>
            <a:ext cx="4917989" cy="3688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3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594" y="617836"/>
            <a:ext cx="5453449" cy="40900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891" y="2662879"/>
            <a:ext cx="4728519" cy="3546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69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23" y="609600"/>
            <a:ext cx="4146378" cy="3109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2909" y="3174657"/>
            <a:ext cx="4036540" cy="30274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2805" y="1723633"/>
            <a:ext cx="3647196" cy="4162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1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405" y="626076"/>
            <a:ext cx="4843849" cy="363288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6766" y="626075"/>
            <a:ext cx="5407397" cy="363288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222" y="3174657"/>
            <a:ext cx="4135394" cy="3101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5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483" y="626075"/>
            <a:ext cx="2818886" cy="375851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486" y="2982096"/>
            <a:ext cx="4291913" cy="32189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6746" y="2298356"/>
            <a:ext cx="2977979" cy="39706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7647" y="626075"/>
            <a:ext cx="2613454" cy="3484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91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788" y="568409"/>
            <a:ext cx="4563763" cy="34228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2105" y="632254"/>
            <a:ext cx="4132651" cy="30994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5967" y="3072713"/>
            <a:ext cx="4168345" cy="3126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997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838" y="593124"/>
            <a:ext cx="3882768" cy="29120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5156" y="2998573"/>
            <a:ext cx="4382529" cy="32868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957" y="1671595"/>
            <a:ext cx="2505847" cy="3341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841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906" y="700215"/>
            <a:ext cx="2865996" cy="50951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788" y="700215"/>
            <a:ext cx="2865996" cy="50951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5528" y="1559010"/>
            <a:ext cx="4503352" cy="337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8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5589" y="551935"/>
            <a:ext cx="2965622" cy="2286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 проекте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Тип проекта: </a:t>
            </a:r>
            <a:r>
              <a:rPr lang="ru-RU" dirty="0" smtClean="0"/>
              <a:t>познавательно-творческий</a:t>
            </a:r>
            <a:r>
              <a:rPr lang="ru-RU" dirty="0"/>
              <a:t>, </a:t>
            </a:r>
            <a:r>
              <a:rPr lang="ru-RU" dirty="0" smtClean="0"/>
              <a:t>игровой, </a:t>
            </a:r>
            <a:r>
              <a:rPr lang="ru-RU" dirty="0" err="1" smtClean="0"/>
              <a:t>здоровьесберегающий</a:t>
            </a:r>
            <a:endParaRPr lang="ru-RU" dirty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	Участники проекта: дети старшей и подготовительной группы, родители воспитанников, воспитатели группы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/>
              <a:t>    Формы работы: игровая, познавательная, продуктивная, работа с родителями</a:t>
            </a:r>
          </a:p>
          <a:p>
            <a:pPr marL="0" indent="0" algn="ctr">
              <a:buNone/>
            </a:pPr>
            <a:r>
              <a:rPr lang="ru-RU" dirty="0"/>
              <a:t> </a:t>
            </a:r>
          </a:p>
          <a:p>
            <a:pPr marL="0" indent="0" algn="ctr">
              <a:buNone/>
            </a:pPr>
            <a:r>
              <a:rPr lang="ru-RU" dirty="0"/>
              <a:t>    Срок реализации: краткосрочный (1 неделя)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253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819" y="691979"/>
            <a:ext cx="3067563" cy="54534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5285" y="691979"/>
            <a:ext cx="3067563" cy="54534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93318">
            <a:off x="3459892" y="1614616"/>
            <a:ext cx="5425987" cy="3052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97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54" y="667265"/>
            <a:ext cx="4102443" cy="30768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303" y="2800865"/>
            <a:ext cx="4415480" cy="33116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2587" y="2001794"/>
            <a:ext cx="3083011" cy="411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965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7427" y="1412790"/>
            <a:ext cx="5272216" cy="395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80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125" y="4216400"/>
            <a:ext cx="3249883" cy="20235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формирование у дошкольников представлений о правильном здоровом питании; о культуре питания; о здоровом образе жизни. Дать расширенное понятие о природных витаминах, необходимых для здоровья.</a:t>
            </a:r>
          </a:p>
          <a:p>
            <a:pPr lvl="0"/>
            <a:r>
              <a:rPr lang="ru-RU" dirty="0"/>
              <a:t>развитие творческого мышления, исследовательских навыков в практической деятельности.</a:t>
            </a:r>
          </a:p>
          <a:p>
            <a:pPr lvl="0"/>
            <a:r>
              <a:rPr lang="ru-RU" dirty="0"/>
              <a:t>включение родителей в единое образовательное пространство.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04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405449"/>
            <a:ext cx="9601196" cy="3814119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ru-RU" dirty="0"/>
              <a:t>развивать у детей познавательный интерес, желание наблюдать, исследовать мир природы</a:t>
            </a:r>
          </a:p>
          <a:p>
            <a:pPr lvl="0"/>
            <a:r>
              <a:rPr lang="ru-RU" dirty="0"/>
              <a:t>формировать представление о натуральных витаминах, их пользе для здоровья человека;</a:t>
            </a:r>
          </a:p>
          <a:p>
            <a:pPr lvl="0"/>
            <a:r>
              <a:rPr lang="ru-RU" dirty="0"/>
              <a:t>формировать представление о здоровом образе жизни. Влияние питания на здоровье человека;</a:t>
            </a:r>
          </a:p>
          <a:p>
            <a:pPr lvl="0"/>
            <a:r>
              <a:rPr lang="ru-RU" dirty="0"/>
              <a:t>расширять представления об овощах, фруктах и ягодах: о многообразии их сортов, условиях и места произрастания,  истории их появления в нашей стране. Способствовать поиску новой информации об уже известных овощах, фруктах и ягодах; о способах их хранения и приготовления салатов, соков, пюре из овощей, фруктов и ягод;</a:t>
            </a:r>
          </a:p>
          <a:p>
            <a:pPr lvl="0"/>
            <a:r>
              <a:rPr lang="ru-RU" dirty="0"/>
              <a:t>формировать умение готовить сообщение по определенной теме в форме познавательного рассказа; развивать связную речь, обогащать и активизировать словарь детей;</a:t>
            </a:r>
          </a:p>
          <a:p>
            <a:pPr lvl="0"/>
            <a:r>
              <a:rPr lang="ru-RU" dirty="0"/>
              <a:t>развивать коммуникативные способности детей;</a:t>
            </a:r>
          </a:p>
          <a:p>
            <a:pPr lvl="0"/>
            <a:r>
              <a:rPr lang="ru-RU" dirty="0"/>
              <a:t>формировать интерес детей к художественным произведениям, в том числе к произведениям малой фольклорной формы (загадки, пословицы, поговорки); подбор литературы из истории витаминов;</a:t>
            </a:r>
          </a:p>
          <a:p>
            <a:pPr lvl="0"/>
            <a:r>
              <a:rPr lang="ru-RU" dirty="0"/>
              <a:t>развивать творческие способности детей, художественно-эстетический вкус;</a:t>
            </a:r>
          </a:p>
          <a:p>
            <a:pPr lvl="0"/>
            <a:r>
              <a:rPr lang="ru-RU" dirty="0"/>
              <a:t>развивать психические процессы детей, умение логически мыслить, устанавливать взаимосвязи, делать выводы;</a:t>
            </a:r>
          </a:p>
          <a:p>
            <a:pPr lvl="0"/>
            <a:r>
              <a:rPr lang="ru-RU" dirty="0"/>
              <a:t>воспитание бережного отношения к своему здоровью, природе.</a:t>
            </a:r>
          </a:p>
          <a:p>
            <a:pPr lvl="0"/>
            <a:r>
              <a:rPr lang="ru-RU" dirty="0"/>
              <a:t>обобщить социальный опыт ребенка об овощах, фруктах и ягодах, используя нетрадиционную форму работы «Готовим вместе с мамой (папой), бабушкой (дедушкой)».</a:t>
            </a:r>
          </a:p>
          <a:p>
            <a:pPr lvl="0"/>
            <a:r>
              <a:rPr lang="ru-RU" dirty="0"/>
              <a:t>раскрытие ценности совместного творчества детей и родителей;</a:t>
            </a:r>
          </a:p>
          <a:p>
            <a:pPr lvl="0"/>
            <a:r>
              <a:rPr lang="ru-RU" dirty="0"/>
              <a:t>способствовать установлению новых форм взаимодействия между детьми, родителями и педагогами. </a:t>
            </a:r>
          </a:p>
          <a:p>
            <a:pPr lvl="0"/>
            <a:r>
              <a:rPr lang="ru-RU" dirty="0"/>
              <a:t>поддерживать детскую инициативу, самостоятельность и активность.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92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496" y="3603671"/>
            <a:ext cx="3942835" cy="261692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Интеграция образовательных областей: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26542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Познавательное развитие, Социально-коммуникативное развитие, Речевое развитие, Художественно-эстетическое развитие, Физическое развитие (Здоровье).</a:t>
            </a:r>
          </a:p>
        </p:txBody>
      </p:sp>
    </p:spTree>
    <p:extLst>
      <p:ext uri="{BB962C8B-B14F-4D97-AF65-F5344CB8AC3E}">
        <p14:creationId xmlns:p14="http://schemas.microsoft.com/office/powerpoint/2010/main" val="217957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реализации проекта: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I этап – подготовительный</a:t>
            </a:r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>II  этап – основной ( практический)</a:t>
            </a:r>
          </a:p>
          <a:p>
            <a:endParaRPr lang="ru-RU" dirty="0"/>
          </a:p>
          <a:p>
            <a:r>
              <a:rPr lang="ru-RU" dirty="0"/>
              <a:t>III этап- заключительный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7519" y="2827765"/>
            <a:ext cx="3299821" cy="277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84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 </a:t>
            </a:r>
            <a:r>
              <a:rPr lang="ru-RU" dirty="0"/>
              <a:t>этап – подготовительный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dirty="0"/>
              <a:t>–</a:t>
            </a:r>
            <a:r>
              <a:rPr lang="ru-RU" dirty="0"/>
              <a:t> постановка проблемы:</a:t>
            </a:r>
            <a:br>
              <a:rPr lang="ru-RU" dirty="0"/>
            </a:br>
            <a:r>
              <a:rPr lang="ru-RU" dirty="0"/>
              <a:t>– обсуждение темы проекта с детьми и родителями;</a:t>
            </a:r>
            <a:br>
              <a:rPr lang="ru-RU" dirty="0"/>
            </a:br>
            <a:r>
              <a:rPr lang="ru-RU" dirty="0"/>
              <a:t>– беседа для уточнения имеющихся знаний у детей о витаминах;</a:t>
            </a:r>
            <a:br>
              <a:rPr lang="ru-RU" dirty="0"/>
            </a:br>
            <a:r>
              <a:rPr lang="ru-RU" dirty="0"/>
              <a:t>– подбор методической, научной и художественной литературы  о витаминах, овощах, фруктах и ягодах: чтение энциклопедий, рассматривание иллюстраций, чтение художественной литературы, в том числе  произведений малой фольклорной формы (загадки, пословицы, поговорки); </a:t>
            </a:r>
          </a:p>
          <a:p>
            <a:pPr lvl="0"/>
            <a:r>
              <a:rPr lang="ru-RU" dirty="0"/>
              <a:t> продуктивная деятельность: выставка детско-родительских работ «Овощных дел мастер» – овощная экспозиция; </a:t>
            </a:r>
            <a:br>
              <a:rPr lang="ru-RU" dirty="0"/>
            </a:br>
            <a:r>
              <a:rPr lang="ru-RU" dirty="0"/>
              <a:t>– выбор овощей, фруктов и ягод по желанию детей для сбора информации для познавательного сообщения;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60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II  </a:t>
            </a:r>
            <a:r>
              <a:rPr lang="ru-RU" dirty="0"/>
              <a:t>этап – основной (практический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1" y="2556932"/>
            <a:ext cx="9601196" cy="12736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Внедрение в </a:t>
            </a:r>
            <a:r>
              <a:rPr lang="ru-RU" dirty="0" err="1"/>
              <a:t>воспитательно</a:t>
            </a:r>
            <a:r>
              <a:rPr lang="ru-RU" dirty="0"/>
              <a:t> – образовательный процесс  эффективных методов и приёмов по расширению знаний дошкольников о </a:t>
            </a:r>
            <a:r>
              <a:rPr lang="ru-RU" dirty="0" smtClean="0"/>
              <a:t>овощах и фруктах, как об основных источников витаминов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74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138</TotalTime>
  <Words>552</Words>
  <Application>Microsoft Office PowerPoint</Application>
  <PresentationFormat>Широкоэкранный</PresentationFormat>
  <Paragraphs>112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5" baseType="lpstr">
      <vt:lpstr>Arial</vt:lpstr>
      <vt:lpstr>Garamond</vt:lpstr>
      <vt:lpstr>Натуральные материалы</vt:lpstr>
      <vt:lpstr>Презентация PowerPoint</vt:lpstr>
      <vt:lpstr>Актуальность проекта</vt:lpstr>
      <vt:lpstr>О проекте</vt:lpstr>
      <vt:lpstr>Цель:</vt:lpstr>
      <vt:lpstr>Задачи:</vt:lpstr>
      <vt:lpstr>Интеграция образовательных областей:</vt:lpstr>
      <vt:lpstr>Этапы реализации проекта:</vt:lpstr>
      <vt:lpstr>I этап – подготовительный</vt:lpstr>
      <vt:lpstr>II  этап – основной (практический)</vt:lpstr>
      <vt:lpstr>III этап – заключительный</vt:lpstr>
      <vt:lpstr>Ожидаемый результат</vt:lpstr>
      <vt:lpstr>Содержание работы  в процессе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Взаимодействие с родителями :</vt:lpstr>
      <vt:lpstr>Приложение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9</cp:revision>
  <dcterms:created xsi:type="dcterms:W3CDTF">2019-09-25T12:35:06Z</dcterms:created>
  <dcterms:modified xsi:type="dcterms:W3CDTF">2020-01-06T12:45:38Z</dcterms:modified>
</cp:coreProperties>
</file>