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67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1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50" autoAdjust="0"/>
  </p:normalViewPr>
  <p:slideViewPr>
    <p:cSldViewPr>
      <p:cViewPr varScale="1">
        <p:scale>
          <a:sx n="65" d="100"/>
          <a:sy n="65" d="100"/>
        </p:scale>
        <p:origin x="1452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06.01.20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1046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06.01.20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769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06.01.20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34505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06.01.20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22337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06.01.20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66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06.01.20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985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06.01.20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9496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06.01.20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5001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06.01.20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700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06.01.20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082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06.01.20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776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06.01.20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848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06.01.20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334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06.01.20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726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06.01.20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490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06.01.20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001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пн 06.01.20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877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пн 06.01.20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44495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142852"/>
            <a:ext cx="7851648" cy="1071570"/>
          </a:xfrm>
        </p:spPr>
        <p:txBody>
          <a:bodyPr>
            <a:normAutofit/>
          </a:bodyPr>
          <a:lstStyle/>
          <a:p>
            <a:pPr algn="ctr"/>
            <a:r>
              <a:rPr lang="ru-RU" sz="1800" i="1" dirty="0" smtClean="0">
                <a:solidFill>
                  <a:schemeClr val="accent1">
                    <a:lumMod val="50000"/>
                  </a:schemeClr>
                </a:solidFill>
              </a:rPr>
              <a:t>МБДОУ"Детский сад  №29 «Улыбка"</a:t>
            </a:r>
            <a:r>
              <a:rPr lang="ru-RU" sz="2000" i="1" dirty="0" smtClean="0"/>
              <a:t> </a:t>
            </a:r>
            <a:r>
              <a:rPr lang="en-US" sz="2000" i="1" dirty="0" smtClean="0">
                <a:latin typeface="GOST type B"/>
              </a:rPr>
              <a:t> </a:t>
            </a:r>
            <a:endParaRPr lang="ru-RU" sz="2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31640" y="1556792"/>
            <a:ext cx="5097748" cy="322953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История развития елочных украшений в России</a:t>
            </a:r>
            <a:endParaRPr lang="ru-RU" sz="3600" b="1" i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7" y="628652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Вязники 2018 г.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20072" y="5715016"/>
            <a:ext cx="37631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Подготовила: Горшкова Т.М</a:t>
            </a:r>
          </a:p>
          <a:p>
            <a:endParaRPr lang="ru-RU" b="1" i="1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3314" name="AutoShape 2" descr="Картинки по запросу КАРТИНКИ ЕЛОЧНАЯ ИГРУШК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elochnaya_igrushka_vetka_hvoya_novyy_god_rozhdestvo_1920x118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2921" y="980728"/>
            <a:ext cx="2500330" cy="19482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Xma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4365104"/>
            <a:ext cx="4573172" cy="1921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005665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Сегодня новогодняя игрушка - это не только праздничное украшение елки, но и предмет гордости коллекционеров, также появилась традиция преподносить необычные и дорогие елочные шары в качестве новогоднего подарка на Новый год. </a:t>
            </a:r>
            <a:endParaRPr lang="ru-RU" sz="2000" dirty="0"/>
          </a:p>
        </p:txBody>
      </p:sp>
      <p:pic>
        <p:nvPicPr>
          <p:cNvPr id="4" name="Содержимое 3" descr="91627269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188" y="2271687"/>
            <a:ext cx="3571900" cy="1821669"/>
          </a:xfrm>
        </p:spPr>
      </p:pic>
      <p:pic>
        <p:nvPicPr>
          <p:cNvPr id="5" name="Рисунок 4" descr="8c6e09414ce08ad532cd1b934b2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808" y="2146671"/>
            <a:ext cx="3286148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137_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6248" y="3777260"/>
            <a:ext cx="4712030" cy="294501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 descr="Christmas_tree_red_bauble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3643314"/>
            <a:ext cx="4214810" cy="30440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 descr="41bfd8c00bae0a17043c9e7997edad48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0904" y="1643050"/>
            <a:ext cx="1983096" cy="2143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Содержимое 3" descr="maxresdefault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853248"/>
            <a:ext cx="7488832" cy="40691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253778"/>
            <a:ext cx="2032114" cy="30481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242889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Обычай наряжать елку и делать это именно к Рождеству, которое праздновалось 25 декабря, пришел в Россию при Николае</a:t>
            </a:r>
            <a:r>
              <a:rPr lang="en-US" sz="2800" dirty="0" smtClean="0"/>
              <a:t>|</a:t>
            </a:r>
            <a:r>
              <a:rPr lang="ru-RU" sz="2800" dirty="0" smtClean="0"/>
              <a:t>. Царскую елку для царских детей увидели тысячи глаз. Елка стала кумиром русского сердца. </a:t>
            </a:r>
            <a:endParaRPr lang="ru-RU" sz="2800" dirty="0"/>
          </a:p>
        </p:txBody>
      </p:sp>
      <p:pic>
        <p:nvPicPr>
          <p:cNvPr id="4" name="Содержимое 3" descr="imperator_nikolay_1_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7703" y="2815495"/>
            <a:ext cx="1950720" cy="267004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Традиция украшать елку, а еще дарить на Рождество подарки, раскладывая их под елкой или вешая прямо на ветки, очень скоро завоевали популярность среди придворных, потом по всему Петербургу, а затем и по всей России.</a:t>
            </a:r>
            <a:endParaRPr lang="ru-RU" sz="2400" dirty="0"/>
          </a:p>
        </p:txBody>
      </p:sp>
      <p:pic>
        <p:nvPicPr>
          <p:cNvPr id="4" name="Содержимое 3" descr="istoriya_elki_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1935163"/>
            <a:ext cx="4000528" cy="4389437"/>
          </a:xfrm>
        </p:spPr>
      </p:pic>
      <p:pic>
        <p:nvPicPr>
          <p:cNvPr id="5" name="Рисунок 4" descr="russia-67493_960_72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1928802"/>
            <a:ext cx="4000528" cy="2214578"/>
          </a:xfrm>
          <a:prstGeom prst="rect">
            <a:avLst/>
          </a:prstGeom>
        </p:spPr>
      </p:pic>
      <p:pic>
        <p:nvPicPr>
          <p:cNvPr id="6" name="Рисунок 5" descr="224467.p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4000505"/>
            <a:ext cx="4000528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Самыми любимыми игрушками на протяжении долгих лет были съедобные изделия- фигурки из песочного теста, которые оборачивались в цветную, золотую или серебряную фольгу, золоченные орехи, яблочки и и конечно же свечи.</a:t>
            </a:r>
            <a:endParaRPr lang="ru-RU" sz="2400" dirty="0"/>
          </a:p>
        </p:txBody>
      </p:sp>
      <p:pic>
        <p:nvPicPr>
          <p:cNvPr id="4" name="Содержимое 3" descr="i-1005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928803"/>
            <a:ext cx="3143272" cy="2478662"/>
          </a:xfrm>
        </p:spPr>
      </p:pic>
      <p:pic>
        <p:nvPicPr>
          <p:cNvPr id="5" name="Рисунок 4" descr="281215_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6182" y="3571876"/>
            <a:ext cx="3786214" cy="2928958"/>
          </a:xfrm>
          <a:prstGeom prst="rect">
            <a:avLst/>
          </a:prstGeom>
        </p:spPr>
      </p:pic>
      <p:pic>
        <p:nvPicPr>
          <p:cNvPr id="6" name="Рисунок 5" descr="2c307d3f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7620" y="1928802"/>
            <a:ext cx="3449768" cy="2071702"/>
          </a:xfrm>
          <a:prstGeom prst="rect">
            <a:avLst/>
          </a:prstGeom>
        </p:spPr>
      </p:pic>
      <p:pic>
        <p:nvPicPr>
          <p:cNvPr id="11" name="Рисунок 10" descr="bbe94bc7c07e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4357694"/>
            <a:ext cx="3429024" cy="22860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1214446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Украшения рождественских елок менялись в зависимости от моды. Яркая, вся в игрушках новогодняя елка, столь популярная до 1900 года, на рубеже столетий стала считаться признаком дурного вкуса, и ее вытеснила строгая, стильная елка в серебристо-белых тонах. Позже вновь вернулась тенденция наряжать елку просто: соломенными звездочками и фигурками из бумаги и</a:t>
            </a:r>
            <a:br>
              <a:rPr lang="ru-RU" sz="1800" dirty="0" smtClean="0"/>
            </a:br>
            <a:r>
              <a:rPr lang="ru-RU" sz="1800" dirty="0" smtClean="0"/>
              <a:t>картона.</a:t>
            </a:r>
            <a:endParaRPr lang="ru-RU" sz="1800" dirty="0"/>
          </a:p>
        </p:txBody>
      </p:sp>
      <p:pic>
        <p:nvPicPr>
          <p:cNvPr id="8" name="Содержимое 7" descr="tannenbaum-4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924944"/>
            <a:ext cx="3312368" cy="3741738"/>
          </a:xfrm>
        </p:spPr>
      </p:pic>
      <p:pic>
        <p:nvPicPr>
          <p:cNvPr id="7" name="Содержимое 6" descr="Gallery-of-25-Charmingly-Beautiful-Christmas-Trees-For-Happy-Shelters-homesthetics-decor-21.jpg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774" r="18510"/>
          <a:stretch/>
        </p:blipFill>
        <p:spPr>
          <a:xfrm>
            <a:off x="5436096" y="2924944"/>
            <a:ext cx="3096344" cy="37417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047" y="143388"/>
            <a:ext cx="7360578" cy="11040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Как менялся облик новогодних игрушек?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2214554"/>
            <a:ext cx="4040188" cy="65935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000" b="0" smtClean="0"/>
              <a:t>Новогодняя игрушка отразила историю своей страны</a:t>
            </a:r>
            <a:endParaRPr lang="ru-RU" sz="2000" b="0" dirty="0"/>
          </a:p>
        </p:txBody>
      </p:sp>
      <p:pic>
        <p:nvPicPr>
          <p:cNvPr id="7" name="Содержимое 6" descr="9-0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8" y="3144391"/>
            <a:ext cx="3298825" cy="24821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643438" y="2500306"/>
            <a:ext cx="4041775" cy="654843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/>
              <a:t>В довоенный период выпускались игрушки с советской символикой: дирижабли с надписью «СССР», шары с серпом и молотом, ватные спортсмены и пионеры с красными флажками, дети из разных республик в национальной одежде.</a:t>
            </a:r>
            <a:endParaRPr lang="ru-RU" sz="1600" dirty="0"/>
          </a:p>
        </p:txBody>
      </p:sp>
      <p:pic>
        <p:nvPicPr>
          <p:cNvPr id="8" name="Содержимое 7" descr="10-0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9748" y="3284984"/>
            <a:ext cx="3298825" cy="19068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elochnye-igrushki-sssr-sovetskie-foto1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0336" y="4662146"/>
            <a:ext cx="2086754" cy="19288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Период Великой Отечественной войны</a:t>
            </a:r>
            <a:endParaRPr lang="ru-RU" dirty="0"/>
          </a:p>
        </p:txBody>
      </p:sp>
      <p:pic>
        <p:nvPicPr>
          <p:cNvPr id="8" name="Содержимое 7" descr="8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59" y="1995426"/>
            <a:ext cx="3857652" cy="2286016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Люди праздновали Новый год и не переставали верить в победу.</a:t>
            </a:r>
            <a:endParaRPr lang="ru-RU" dirty="0"/>
          </a:p>
        </p:txBody>
      </p:sp>
      <p:pic>
        <p:nvPicPr>
          <p:cNvPr id="7" name="Содержимое 6" descr="14511420891397890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7440" y="2708920"/>
            <a:ext cx="2762649" cy="3741738"/>
          </a:xfrm>
        </p:spPr>
      </p:pic>
      <p:pic>
        <p:nvPicPr>
          <p:cNvPr id="9" name="Рисунок 8" descr="144976174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59" y="4423620"/>
            <a:ext cx="3988126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480"/>
            <a:ext cx="8229600" cy="63266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50- 60-</a:t>
            </a:r>
            <a:r>
              <a:rPr lang="ru-RU" dirty="0" smtClean="0"/>
              <a:t>е годы </a:t>
            </a:r>
            <a:r>
              <a:rPr lang="en-US" dirty="0" smtClean="0"/>
              <a:t>XX</a:t>
            </a:r>
            <a:r>
              <a:rPr lang="ru-RU" dirty="0" smtClean="0"/>
              <a:t> века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1472" y="1500174"/>
            <a:ext cx="4040188" cy="502182"/>
          </a:xfrm>
        </p:spPr>
        <p:txBody>
          <a:bodyPr/>
          <a:lstStyle/>
          <a:p>
            <a:pPr algn="ctr"/>
            <a:r>
              <a:rPr lang="ru-RU" sz="2000" dirty="0" smtClean="0"/>
              <a:t>Наборы «Малюток- игрушек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7" name="Содержимое 6" descr="570059_600.jpg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8" y="3148410"/>
            <a:ext cx="3298825" cy="2474118"/>
          </a:xfrm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643438" y="1428736"/>
            <a:ext cx="4041775" cy="65484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Игрушки на прищепках</a:t>
            </a:r>
            <a:endParaRPr lang="ru-RU" sz="2000" dirty="0"/>
          </a:p>
        </p:txBody>
      </p:sp>
      <p:pic>
        <p:nvPicPr>
          <p:cNvPr id="8" name="Содержимое 7" descr="62570872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2214553"/>
            <a:ext cx="4184651" cy="2143141"/>
          </a:xfrm>
        </p:spPr>
      </p:pic>
      <p:pic>
        <p:nvPicPr>
          <p:cNvPr id="9" name="Рисунок 8" descr="82a47130916580669eef9afc93c52a0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4286256"/>
            <a:ext cx="4214842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 В семидесятые годы вместо непременной звезды  появляются множество верхушек-пик</a:t>
            </a:r>
            <a:endParaRPr lang="ru-RU" sz="2800" dirty="0"/>
          </a:p>
        </p:txBody>
      </p:sp>
      <p:pic>
        <p:nvPicPr>
          <p:cNvPr id="4" name="Содержимое 3" descr="10b-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28802"/>
            <a:ext cx="4572000" cy="2571768"/>
          </a:xfrm>
        </p:spPr>
      </p:pic>
      <p:pic>
        <p:nvPicPr>
          <p:cNvPr id="5" name="Рисунок 4" descr="christmas-tree-pik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074" y="1857364"/>
            <a:ext cx="2545913" cy="3988597"/>
          </a:xfrm>
          <a:prstGeom prst="rect">
            <a:avLst/>
          </a:prstGeom>
        </p:spPr>
      </p:pic>
      <p:pic>
        <p:nvPicPr>
          <p:cNvPr id="6" name="Рисунок 5" descr="image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9058" y="1857364"/>
            <a:ext cx="2428892" cy="4143404"/>
          </a:xfrm>
          <a:prstGeom prst="rect">
            <a:avLst/>
          </a:prstGeom>
        </p:spPr>
      </p:pic>
      <p:pic>
        <p:nvPicPr>
          <p:cNvPr id="7" name="Рисунок 6" descr="0bac84cd3080b2914a733c857f02d42f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0232" y="4500570"/>
            <a:ext cx="1928826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117</TotalTime>
  <Words>239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GOST type B</vt:lpstr>
      <vt:lpstr>Wingdings 3</vt:lpstr>
      <vt:lpstr>Ион</vt:lpstr>
      <vt:lpstr>МБДОУ"Детский сад  №29 «Улыбка"  </vt:lpstr>
      <vt:lpstr>Обычай наряжать елку и делать это именно к Рождеству, которое праздновалось 25 декабря, пришел в Россию при Николае|. Царскую елку для царских детей увидели тысячи глаз. Елка стала кумиром русского сердца. </vt:lpstr>
      <vt:lpstr>Традиция украшать елку, а еще дарить на Рождество подарки, раскладывая их под елкой или вешая прямо на ветки, очень скоро завоевали популярность среди придворных, потом по всему Петербургу, а затем и по всей России.</vt:lpstr>
      <vt:lpstr>Самыми любимыми игрушками на протяжении долгих лет были съедобные изделия- фигурки из песочного теста, которые оборачивались в цветную, золотую или серебряную фольгу, золоченные орехи, яблочки и и конечно же свечи.</vt:lpstr>
      <vt:lpstr>Украшения рождественских елок менялись в зависимости от моды. Яркая, вся в игрушках новогодняя елка, столь популярная до 1900 года, на рубеже столетий стала считаться признаком дурного вкуса, и ее вытеснила строгая, стильная елка в серебристо-белых тонах. Позже вновь вернулась тенденция наряжать елку просто: соломенными звездочками и фигурками из бумаги и картона.</vt:lpstr>
      <vt:lpstr>Как менялся облик новогодних игрушек?</vt:lpstr>
      <vt:lpstr>Период Великой Отечественной войны</vt:lpstr>
      <vt:lpstr>50- 60-е годы XX века</vt:lpstr>
      <vt:lpstr> В семидесятые годы вместо непременной звезды  появляются множество верхушек-пик</vt:lpstr>
      <vt:lpstr> Сегодня новогодняя игрушка - это не только праздничное украшение елки, но и предмет гордости коллекционеров, также появилась традиция преподносить необычные и дорогие елочные шары в качестве новогоднего подарка на Новый год. 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татьяна</cp:lastModifiedBy>
  <cp:revision>22</cp:revision>
  <dcterms:created xsi:type="dcterms:W3CDTF">2017-12-14T17:09:30Z</dcterms:created>
  <dcterms:modified xsi:type="dcterms:W3CDTF">2020-01-06T19:37:36Z</dcterms:modified>
</cp:coreProperties>
</file>