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18"/>
  </p:notes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DBFD1-22CF-4E84-B7D1-E04FDEDE788C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75B5C-EE0B-4278-812F-A8CC3EB0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0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359F67-2139-4500-B695-0FB4E0991C2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140968"/>
            <a:ext cx="6840760" cy="144016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accent3"/>
                </a:solidFill>
                <a:latin typeface="Bahnschrift Condensed" pitchFamily="34" charset="0"/>
              </a:rPr>
              <a:t>“</a:t>
            </a:r>
            <a:r>
              <a:rPr lang="ru-RU" sz="4800" dirty="0" smtClean="0">
                <a:solidFill>
                  <a:schemeClr val="accent3"/>
                </a:solidFill>
                <a:latin typeface="Bahnschrift Condensed" pitchFamily="34" charset="0"/>
              </a:rPr>
              <a:t> Развитие мелкой моторики у детей</a:t>
            </a:r>
            <a:r>
              <a:rPr lang="en-US" sz="4800" dirty="0" smtClean="0">
                <a:solidFill>
                  <a:schemeClr val="accent3"/>
                </a:solidFill>
                <a:latin typeface="Bahnschrift Condensed" pitchFamily="34" charset="0"/>
              </a:rPr>
              <a:t>”</a:t>
            </a:r>
            <a:endParaRPr lang="ru-RU" sz="4800" dirty="0">
              <a:solidFill>
                <a:schemeClr val="accent3"/>
              </a:solidFill>
              <a:latin typeface="Bahnschrift Condensed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556793"/>
            <a:ext cx="6048672" cy="72007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Презентация для родителей во второй группе раннего возраста 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smtClean="0">
                <a:solidFill>
                  <a:srgbClr val="FF0066"/>
                </a:solidFill>
                <a:effectLst/>
                <a:latin typeface="Comic Sans MS" panose="030F0702030302020204" pitchFamily="66" charset="0"/>
              </a:rPr>
              <a:t>Способы развития мелкой моторики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99992" y="3933056"/>
            <a:ext cx="46440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>
                    <a:lumMod val="50000"/>
                  </a:schemeClr>
                </a:solidFill>
              </a:rPr>
              <a:t>Нанизывание бус</a:t>
            </a:r>
            <a:r>
              <a:rPr lang="ru-RU" sz="1400" dirty="0">
                <a:solidFill>
                  <a:schemeClr val="tx1">
                    <a:lumMod val="50000"/>
                  </a:schemeClr>
                </a:solidFill>
              </a:rPr>
              <a:t>, всевозможные шнуровки, застегивание пуговиц; Такие игры можно купить уже в готовом виде, а можно сделать самим. Для этого на картоне рисуется изображение, например, яблоко, и по его контуру делаются отверстия с помощью дырокола. Ребёнок берёт шнурок и продевает его в эти отверстия. Нанизывать можно все что нанизывается: пуговицы, бусы, рожки и макароны, сушки и т. п. Можно составлять бусы из картонных кружочков, квадратиков, сердечек, листьев деревьев, в том числе сухих, ягод рябины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042267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484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altLang="ru-RU" sz="3200" smtClean="0">
                <a:solidFill>
                  <a:srgbClr val="FF0066"/>
                </a:solidFill>
                <a:effectLst/>
                <a:latin typeface="Comic Sans MS" pitchFamily="66" charset="0"/>
              </a:rPr>
              <a:t>Способы развития мелкой моторики</a:t>
            </a:r>
            <a:endParaRPr lang="ru-RU" altLang="ru-RU" sz="3200" smtClean="0">
              <a:solidFill>
                <a:srgbClr val="FF0066"/>
              </a:solidFill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21732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4048" y="4437112"/>
            <a:ext cx="41399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Игры с крупой</a:t>
            </a:r>
            <a:r>
              <a:rPr lang="ru-RU" sz="1400" dirty="0"/>
              <a:t>. Пересыпать из одной ёмкости в другую. Найди игрушку: эта игра заключается в следующем. В небольшую ёмкость насыпается манка, туда же помещаются, мелкие игрушки. Всё размешивается, и ребёнок должен найти на ощупь игрушки. Перебор круп: для этой игры хорошо подойдут крупы, которые смешиваются друг с другом, и ребёнок должен их перебрать по разным ёмкостям. Крупы являются хорошим массирующим материалом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16294704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20072" y="3789040"/>
            <a:ext cx="3923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</a:rPr>
              <a:t>Игры с водой</a:t>
            </a:r>
            <a:r>
              <a:rPr lang="ru-RU" sz="1400" dirty="0">
                <a:solidFill>
                  <a:srgbClr val="000000"/>
                </a:solidFill>
              </a:rPr>
              <a:t>. Рыбалка: ловим удочкой рыбок на магнит. Ловим в воде: здесь мы используем сачок, и ловим не тонущие игрушки. Можно даже устроить небольшое семейное соревнование.</a:t>
            </a:r>
          </a:p>
          <a:p>
            <a:r>
              <a:rPr lang="ru-RU" sz="1400" dirty="0">
                <a:solidFill>
                  <a:srgbClr val="000000"/>
                </a:solidFill>
              </a:rPr>
              <a:t>Игры с водой - это не только развлечение. Занятия с песком и водой очень полезны для здоровья. Обратите внимание на то, как детям нравиться трогать песок, пересыпать его ручками и совочком, с какой радостью они плещутся в воде. Это благотворно влияет на психику, успокаивает, создает умиротворенное настроение, гасит негативные эмоции</a:t>
            </a:r>
            <a:endParaRPr lang="ru-RU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04284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6016" y="2636912"/>
            <a:ext cx="442798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00"/>
                </a:solidFill>
              </a:rPr>
              <a:t>Лепка и аппликация</a:t>
            </a:r>
            <a:r>
              <a:rPr lang="ru-RU" sz="1400" dirty="0">
                <a:solidFill>
                  <a:srgbClr val="000000"/>
                </a:solidFill>
              </a:rPr>
              <a:t> - это отличный способ не только развить фантазию и творческие способности ребенка, но и развить мелкую моторику рук.</a:t>
            </a:r>
          </a:p>
          <a:p>
            <a:r>
              <a:rPr lang="ru-RU" sz="1400" dirty="0">
                <a:solidFill>
                  <a:srgbClr val="000000"/>
                </a:solidFill>
              </a:rPr>
              <a:t>Очень благотворно на развитие мелкой моторики влияет работа с бумагой.</a:t>
            </a:r>
          </a:p>
          <a:p>
            <a:r>
              <a:rPr lang="ru-RU" sz="1400" dirty="0">
                <a:solidFill>
                  <a:srgbClr val="000000"/>
                </a:solidFill>
              </a:rPr>
              <a:t>Дети с удовольствием работают с ней.</a:t>
            </a:r>
          </a:p>
          <a:p>
            <a:r>
              <a:rPr lang="ru-RU" sz="1400" dirty="0">
                <a:solidFill>
                  <a:srgbClr val="000000"/>
                </a:solidFill>
              </a:rPr>
              <a:t>Необычное сочетание материалов и инструментов, доступность, простота техники исполнения удовлетворяет в них исследовательскую потребность, пробуждает чувство радости, успеха, развивает трудовые умения и навыки.</a:t>
            </a:r>
          </a:p>
          <a:p>
            <a:r>
              <a:rPr lang="ru-RU" sz="1400" dirty="0">
                <a:solidFill>
                  <a:srgbClr val="000000"/>
                </a:solidFill>
              </a:rPr>
              <a:t>Одним из самых интересных и доступных для трёхлетнего малыша техник аппликации является обрывная аппликация, которая заключается в заполнении по принципу мозаики оторванными кусочками цветной бумаги или салфеток внутри нанесённого контура изображения.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1933069312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ctr">
              <a:buFont typeface="Georgia" pitchFamily="18" charset="0"/>
              <a:buNone/>
            </a:pPr>
            <a:r>
              <a:rPr lang="ru-RU" altLang="ru-RU" sz="7200" b="0" dirty="0" smtClean="0">
                <a:solidFill>
                  <a:srgbClr val="7030A0"/>
                </a:solidFill>
                <a:effectLst/>
                <a:latin typeface="Comic Sans MS" pitchFamily="66" charset="0"/>
              </a:rPr>
              <a:t>Спасибо за внимание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5463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7694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dirty="0" smtClean="0">
                <a:solidFill>
                  <a:srgbClr val="FF0066"/>
                </a:solidFill>
                <a:effectLst/>
                <a:latin typeface="Comic Sans MS" panose="030F0702030302020204" pitchFamily="66" charset="0"/>
              </a:rPr>
              <a:t>Способы развития мелкой моторики</a:t>
            </a:r>
            <a:endParaRPr lang="ru-RU" sz="3600" dirty="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70820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4221088"/>
            <a:ext cx="4572000" cy="242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Массажные шипованные мячи</a:t>
            </a:r>
            <a:r>
              <a:rPr lang="ru-RU" sz="12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Особый интерес у детей вызывает массаж ладоней и пальчиков рук. Играйте с ребенком в мячик, который уместится у него в ладошке. Пусть он катает и сжимает его в ладонях. В место мячика можно использовать любые безвредные для ребенка круглые предметы и игрушки. Подбрасывайте мячик и ловите его вместе с ребенком, старайтесь шуточно тянуть за мячик, теребить его у него в ладошке, чтобы ребенок старался удержать его, так рука малыша испытает мышечное усилие. Катайте мячик друг другу. Обратите внимание на то, что малыш должен распределять пальчики по всей поверхности шарика.</a:t>
            </a:r>
            <a:endParaRPr lang="ru-RU" sz="12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5905352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rgbClr val="FF0066"/>
                </a:solidFill>
                <a:effectLst/>
                <a:latin typeface="Comic Sans MS" panose="030F0702030302020204" pitchFamily="66" charset="0"/>
              </a:rPr>
              <a:t>Способы развития мелкой моторики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-3015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2745736"/>
            <a:ext cx="273630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Пальчиковый театр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- это с одной стороны развитие моторики рук, а с другой стороны побуждение к речи, ведь у каждого героя есть реплики.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3506590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9228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44008" y="4149080"/>
            <a:ext cx="4499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Кубики, кубы - вкладыши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</a:rPr>
              <a:t>. Здесь мы развиваем не только пальчики, но и мышление. Покупайте кубики с разноцветными деталями среднего размера. В начале, покажите малышу, как строить и что из небольшого количества деталей, которые он сможет сразу же освоить, а после постепенно добавляйте детали и меняйте конструкции. При помощи деревянных или пластмассовых кубиков можно конструировать башни, строить крепости и дома.</a:t>
            </a:r>
          </a:p>
        </p:txBody>
      </p:sp>
    </p:spTree>
    <p:extLst>
      <p:ext uri="{BB962C8B-B14F-4D97-AF65-F5344CB8AC3E}">
        <p14:creationId xmlns:p14="http://schemas.microsoft.com/office/powerpoint/2010/main" val="3960383345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6016" y="980728"/>
            <a:ext cx="3816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3">
                    <a:lumMod val="75000"/>
                  </a:schemeClr>
                </a:solidFill>
              </a:rPr>
              <a:t>Пазлы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– выкладывать их нужно вместе с ребёнком, при этом важно помнить, что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пазлы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должны соответствовать возрасту ребёнка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850612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3428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4145597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Игры с прищепками</a:t>
            </a:r>
            <a:r>
              <a:rPr lang="ru-RU" dirty="0"/>
              <a:t> – прищепки  можно прищепки прищепить на различные изображения (ёжик, на нитку, на ткань. На занятиях и в свободное время прищепки «превращаются» в различных животных и птиц, ребёнок может выбирать и прицеплять прищепки на края коробок, соотнося цвета прищепок с цветом кружков на дне коробок.</a:t>
            </a:r>
          </a:p>
        </p:txBody>
      </p:sp>
    </p:spTree>
    <p:extLst>
      <p:ext uri="{BB962C8B-B14F-4D97-AF65-F5344CB8AC3E}">
        <p14:creationId xmlns:p14="http://schemas.microsoft.com/office/powerpoint/2010/main" val="4138362546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7984" y="3861048"/>
            <a:ext cx="4716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Игры с предметами</a:t>
            </a:r>
            <a:r>
              <a:rPr lang="ru-RU" sz="1600" dirty="0">
                <a:solidFill>
                  <a:srgbClr val="002060"/>
                </a:solidFill>
              </a:rPr>
              <a:t>: с конструктором, мозаикой;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Игра на базе конструктора способствует развитию мелкой моторики, формированию представлений о цвете и форме и ориентировки в пространстве.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Преимущества использования конструктора: с поделками из конструктора ребенок может играть, ощупывать их, не рискуя испортить, тогда как рисунки, аппликации или фигурки из пластилина не могут быть пригодны для организации игры;</a:t>
            </a:r>
          </a:p>
        </p:txBody>
      </p:sp>
    </p:spTree>
    <p:extLst>
      <p:ext uri="{BB962C8B-B14F-4D97-AF65-F5344CB8AC3E}">
        <p14:creationId xmlns:p14="http://schemas.microsoft.com/office/powerpoint/2010/main" val="2972441539"/>
      </p:ext>
    </p:extLst>
  </p:cSld>
  <p:clrMapOvr>
    <a:masterClrMapping/>
  </p:clrMapOvr>
  <p:transition spd="slow" advClick="0" advTm="5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rgbClr val="FF0000"/>
      </a:dk1>
      <a:lt1>
        <a:sysClr val="window" lastClr="FFFFFF"/>
      </a:lt1>
      <a:dk2>
        <a:srgbClr val="92D050"/>
      </a:dk2>
      <a:lt2>
        <a:srgbClr val="FFFF00"/>
      </a:lt2>
      <a:accent1>
        <a:srgbClr val="92D050"/>
      </a:accent1>
      <a:accent2>
        <a:srgbClr val="FFC000"/>
      </a:accent2>
      <a:accent3>
        <a:srgbClr val="FF0000"/>
      </a:accent3>
      <a:accent4>
        <a:srgbClr val="FFFF00"/>
      </a:accent4>
      <a:accent5>
        <a:srgbClr val="92D050"/>
      </a:accent5>
      <a:accent6>
        <a:srgbClr val="00B050"/>
      </a:accent6>
      <a:hlink>
        <a:srgbClr val="CAE335"/>
      </a:hlink>
      <a:folHlink>
        <a:srgbClr val="D6E63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211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для родителей во второй группе раннего возраста .</vt:lpstr>
      <vt:lpstr>Презентация PowerPoint</vt:lpstr>
      <vt:lpstr>Способы развития мелкой моторики</vt:lpstr>
      <vt:lpstr>Презентация PowerPoint</vt:lpstr>
      <vt:lpstr>Способы развития мелкой моторики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 развития мелкой моторики</vt:lpstr>
      <vt:lpstr>Презентация PowerPoint</vt:lpstr>
      <vt:lpstr>Способы развития мелкой моторики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мелкой моторики у детей»</dc:title>
  <dc:creator>User</dc:creator>
  <cp:lastModifiedBy>Пользователь Windows</cp:lastModifiedBy>
  <cp:revision>6</cp:revision>
  <dcterms:created xsi:type="dcterms:W3CDTF">2017-11-30T21:34:44Z</dcterms:created>
  <dcterms:modified xsi:type="dcterms:W3CDTF">2019-12-15T16:06:41Z</dcterms:modified>
</cp:coreProperties>
</file>