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bdouds35.ru/wp-content/uploads/2017/11/19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357166"/>
            <a:ext cx="7772400" cy="2171714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bg2">
                    <a:lumMod val="25000"/>
                  </a:schemeClr>
                </a:solidFill>
              </a:rPr>
              <a:t>«Осенняя прогулка по экологической тропе»</a:t>
            </a:r>
            <a:r>
              <a:rPr lang="ru-RU" sz="4400" i="1" dirty="0" smtClean="0">
                <a:solidFill>
                  <a:schemeClr val="bg2">
                    <a:lumMod val="25000"/>
                  </a:schemeClr>
                </a:solidFill>
              </a:rPr>
              <a:t>  </a:t>
            </a:r>
            <a:r>
              <a:rPr lang="ru-RU" sz="4400" i="1" dirty="0" smtClean="0"/>
              <a:t> </a:t>
            </a:r>
            <a:br>
              <a:rPr lang="ru-RU" sz="4400" i="1" dirty="0" smtClean="0"/>
            </a:br>
            <a:endParaRPr lang="ru-RU" sz="4400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5008" y="3500438"/>
            <a:ext cx="3143272" cy="2714644"/>
          </a:xfrm>
        </p:spPr>
        <p:txBody>
          <a:bodyPr>
            <a:noAutofit/>
          </a:bodyPr>
          <a:lstStyle/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+mj-lt"/>
              </a:rPr>
              <a:t>Подготовила: </a:t>
            </a:r>
          </a:p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+mj-lt"/>
              </a:rPr>
              <a:t>воспитатель  </a:t>
            </a:r>
          </a:p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+mj-lt"/>
              </a:rPr>
              <a:t>МБДОУ №178</a:t>
            </a:r>
          </a:p>
          <a:p>
            <a:pPr algn="ctr"/>
            <a:r>
              <a:rPr lang="ru-RU" sz="3600" i="1" dirty="0" smtClean="0">
                <a:solidFill>
                  <a:srgbClr val="C00000"/>
                </a:solidFill>
                <a:latin typeface="+mj-lt"/>
              </a:rPr>
              <a:t>Смирнова Л.Н.</a:t>
            </a:r>
            <a:endParaRPr lang="ru-RU" sz="3600" i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5" name="Рисунок 4" descr="1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071678"/>
            <a:ext cx="5000660" cy="407196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027" name="Picture 3" descr="C:\Users\Пользователь\Desktop\анимации\00041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1783797">
            <a:off x="6354087" y="1396751"/>
            <a:ext cx="2293055" cy="2612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57200"/>
            <a:ext cx="8420128" cy="838200"/>
          </a:xfrm>
        </p:spPr>
        <p:txBody>
          <a:bodyPr>
            <a:normAutofit/>
          </a:bodyPr>
          <a:lstStyle/>
          <a:p>
            <a:pPr fontAlgn="base"/>
            <a:r>
              <a:rPr lang="ru-RU" sz="2400" b="1" dirty="0" smtClean="0">
                <a:solidFill>
                  <a:srgbClr val="FF0000"/>
                </a:solidFill>
                <a:latin typeface="+mn-lt"/>
              </a:rPr>
              <a:t>Цель:</a:t>
            </a:r>
            <a:r>
              <a:rPr lang="ru-RU" sz="2400" dirty="0" smtClean="0">
                <a:solidFill>
                  <a:srgbClr val="FF0000"/>
                </a:solidFill>
                <a:latin typeface="+mn-lt"/>
              </a:rPr>
              <a:t> </a:t>
            </a:r>
            <a:r>
              <a:rPr lang="ru-RU" sz="3200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  </a:t>
            </a:r>
            <a:r>
              <a:rPr lang="ru-RU" sz="2700" b="1" i="1" cap="small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закрепить знания детей о времени года осень</a:t>
            </a:r>
            <a:r>
              <a:rPr lang="ru-RU" sz="3100" b="1" i="1" cap="small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4840303"/>
          </a:xfrm>
        </p:spPr>
        <p:txBody>
          <a:bodyPr>
            <a:normAutofit fontScale="92500" lnSpcReduction="10000"/>
          </a:bodyPr>
          <a:lstStyle/>
          <a:p>
            <a:pPr fontAlgn="base">
              <a:buNone/>
            </a:pPr>
            <a:r>
              <a:rPr lang="ru-RU" b="1" dirty="0" smtClean="0"/>
              <a:t> </a:t>
            </a:r>
            <a:r>
              <a:rPr lang="ru-RU" b="1" dirty="0" smtClean="0">
                <a:solidFill>
                  <a:srgbClr val="FF0000"/>
                </a:solidFill>
                <a:latin typeface="+mj-lt"/>
              </a:rPr>
              <a:t>Задачи:</a:t>
            </a:r>
            <a:endParaRPr lang="ru-RU" dirty="0" smtClean="0">
              <a:solidFill>
                <a:srgbClr val="FF0000"/>
              </a:solidFill>
              <a:latin typeface="+mj-lt"/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  <a:latin typeface="+mj-lt"/>
              </a:rPr>
              <a:t> Образовательные</a:t>
            </a:r>
            <a:r>
              <a:rPr lang="ru-RU" dirty="0" smtClean="0"/>
              <a:t> </a:t>
            </a:r>
            <a:r>
              <a:rPr lang="ru-RU" dirty="0" smtClean="0">
                <a:latin typeface="Monotype Corsiva" pitchFamily="66" charset="0"/>
              </a:rPr>
              <a:t>– формировать представление об </a:t>
            </a:r>
            <a:r>
              <a:rPr lang="ru-RU" b="1" dirty="0" smtClean="0">
                <a:latin typeface="Monotype Corsiva" pitchFamily="66" charset="0"/>
              </a:rPr>
              <a:t>осени</a:t>
            </a:r>
            <a:r>
              <a:rPr lang="ru-RU" dirty="0" smtClean="0">
                <a:latin typeface="Monotype Corsiva" pitchFamily="66" charset="0"/>
              </a:rPr>
              <a:t>, как времени года, закреплять с детьми названия </a:t>
            </a:r>
            <a:r>
              <a:rPr lang="ru-RU" b="1" dirty="0" smtClean="0">
                <a:latin typeface="Monotype Corsiva" pitchFamily="66" charset="0"/>
              </a:rPr>
              <a:t>осенних месяцев</a:t>
            </a:r>
            <a:r>
              <a:rPr lang="ru-RU" dirty="0" smtClean="0">
                <a:latin typeface="Monotype Corsiva" pitchFamily="66" charset="0"/>
              </a:rPr>
              <a:t>, учить понимать закономерности явлений природы.</a:t>
            </a:r>
          </a:p>
          <a:p>
            <a:pPr fontAlgn="base"/>
            <a:r>
              <a:rPr lang="ru-RU" b="1" dirty="0" smtClean="0">
                <a:solidFill>
                  <a:srgbClr val="FF0000"/>
                </a:solidFill>
                <a:latin typeface="+mj-lt"/>
              </a:rPr>
              <a:t>Развивающие</a:t>
            </a:r>
            <a:r>
              <a:rPr lang="ru-RU" dirty="0" smtClean="0">
                <a:solidFill>
                  <a:srgbClr val="FF0000"/>
                </a:solidFill>
                <a:latin typeface="+mj-lt"/>
              </a:rPr>
              <a:t> </a:t>
            </a:r>
            <a:r>
              <a:rPr lang="ru-RU" dirty="0" smtClean="0">
                <a:latin typeface="Monotype Corsiva" pitchFamily="66" charset="0"/>
              </a:rPr>
              <a:t>– развивать интерес к изменениям, происходящим в природе; развивать умение устанавливать взаимосвязь, делать выводы.</a:t>
            </a:r>
          </a:p>
          <a:p>
            <a:pPr fontAlgn="base"/>
            <a:r>
              <a:rPr lang="ru-RU" b="1" dirty="0" smtClean="0">
                <a:solidFill>
                  <a:srgbClr val="FF0000"/>
                </a:solidFill>
                <a:latin typeface="+mj-lt"/>
              </a:rPr>
              <a:t>Воспитательные</a:t>
            </a:r>
            <a:r>
              <a:rPr lang="ru-RU" dirty="0" smtClean="0">
                <a:solidFill>
                  <a:srgbClr val="FF0000"/>
                </a:solidFill>
                <a:latin typeface="+mj-lt"/>
              </a:rPr>
              <a:t> </a:t>
            </a:r>
            <a:r>
              <a:rPr lang="ru-RU" dirty="0" smtClean="0">
                <a:latin typeface="Monotype Corsiva" pitchFamily="66" charset="0"/>
              </a:rPr>
              <a:t>– воспитывать любовь к природе, умение ценить красоту родной природы, беречь ее.</a:t>
            </a:r>
          </a:p>
          <a:p>
            <a:pPr>
              <a:buNone/>
            </a:pPr>
            <a:endParaRPr lang="ru-RU" i="1" dirty="0"/>
          </a:p>
        </p:txBody>
      </p:sp>
      <p:pic>
        <p:nvPicPr>
          <p:cNvPr id="15362" name="Picture 2" descr="C:\Users\Пользователь\Desktop\анимации\Sun251011.gif"/>
          <p:cNvPicPr>
            <a:picLocks noChangeAspect="1" noChangeArrowheads="1" noCrop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15272" y="2357430"/>
            <a:ext cx="1071560" cy="10751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357158" y="3143248"/>
            <a:ext cx="3151189" cy="285752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5400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Беседа с детьми о признаках осени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9" name="Содержимое 8" descr="20181005_105729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1007268"/>
            <a:ext cx="5340350" cy="40052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6387" name="Picture 3" descr="C:\Users\Пользователь\Desktop\анимации\Sun2510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70680"/>
            <a:ext cx="3071834" cy="308207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4572008"/>
            <a:ext cx="3008313" cy="1714512"/>
          </a:xfrm>
        </p:spPr>
        <p:txBody>
          <a:bodyPr/>
          <a:lstStyle/>
          <a:p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Физминутка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  « Листопад».</a:t>
            </a:r>
            <a:endParaRPr lang="ru-RU" dirty="0">
              <a:solidFill>
                <a:schemeClr val="accent1">
                  <a:lumMod val="50000"/>
                </a:schemeClr>
              </a:solidFill>
              <a:latin typeface="+mj-lt"/>
            </a:endParaRPr>
          </a:p>
        </p:txBody>
      </p:sp>
      <p:pic>
        <p:nvPicPr>
          <p:cNvPr id="5" name="Содержимое 4" descr="20181005_11014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28992" y="428604"/>
            <a:ext cx="5340350" cy="4005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7410" name="Picture 2" descr="C:\Users\Пользователь\Desktop\анимации\emblema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0378289">
            <a:off x="382749" y="511001"/>
            <a:ext cx="3443370" cy="2818418"/>
          </a:xfrm>
          <a:prstGeom prst="rect">
            <a:avLst/>
          </a:prstGeom>
          <a:noFill/>
        </p:spPr>
      </p:pic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3643306" y="4714884"/>
            <a:ext cx="478634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Листопад, листопад (поочередно взмах руками)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Листья, кружатся, летят.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Мы за ними побежали (бег на месте)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Но никак их не догнали.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парке будем мы гулять (ходят по групповой комнате врассыпную,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изображая собирание листьев в букеты.)</a:t>
            </a:r>
            <a:endParaRPr kumimoji="0" lang="ru-RU" sz="800" b="1" i="0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Monotype Corsiva" pitchFamily="66" charset="0"/>
                <a:ea typeface="Times New Roman" pitchFamily="18" charset="0"/>
                <a:cs typeface="Times New Roman" pitchFamily="18" charset="0"/>
              </a:rPr>
              <a:t>В букеты листья собирать.</a:t>
            </a:r>
            <a:endParaRPr kumimoji="0" lang="ru-RU" sz="1800" b="1" i="0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Monotype Corsiva" pitchFamily="66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642918"/>
            <a:ext cx="3008313" cy="480060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Отгадывание загадок и знакомство   с приметами осени</a:t>
            </a:r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.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5" name="Содержимое 4" descr="20181005_105901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1214422"/>
            <a:ext cx="5340350" cy="4005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8434" name="Picture 2" descr="C:\Users\Пользователь\Desktop\анимации\00041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429000"/>
            <a:ext cx="2667000" cy="3038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</a:rPr>
              <a:t>Подвижная игра </a:t>
            </a:r>
          </a:p>
          <a:p>
            <a:pPr algn="ctr"/>
            <a:r>
              <a:rPr lang="ru-RU" sz="40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« Солнышко и дождик</a:t>
            </a:r>
            <a:r>
              <a:rPr lang="ru-RU" sz="5400" b="1" i="1" dirty="0" smtClean="0">
                <a:solidFill>
                  <a:schemeClr val="accent1">
                    <a:lumMod val="50000"/>
                  </a:schemeClr>
                </a:solidFill>
                <a:latin typeface="Monotype Corsiva" pitchFamily="66" charset="0"/>
              </a:rPr>
              <a:t>»</a:t>
            </a:r>
            <a:endParaRPr lang="ru-RU" sz="1600" b="1" i="1" dirty="0">
              <a:solidFill>
                <a:schemeClr val="accent1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5" name="Содержимое 4" descr="20181005_111317(0)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1007269"/>
            <a:ext cx="5340349" cy="400526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19458" name="Picture 2" descr="C:\Users\Пользователь\Desktop\анимации\шарики улыбка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152704"/>
            <a:ext cx="2786082" cy="3585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ru-RU" sz="2400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В конце  прогулки    провела  подвижную  игру  «Карусель » для  развития  внимания и сплочения коллектива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20181005_111627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75050" y="1007268"/>
            <a:ext cx="5340350" cy="400526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20481" name="Picture 1" descr="C:\Users\Пользователь\Desktop\анимации\nasekomoe-66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500438"/>
            <a:ext cx="3143272" cy="208713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28662" y="357166"/>
            <a:ext cx="7615262" cy="3786214"/>
          </a:xfrm>
        </p:spPr>
        <p:txBody>
          <a:bodyPr>
            <a:noAutofit/>
          </a:bodyPr>
          <a:lstStyle/>
          <a:p>
            <a:pPr algn="ctr"/>
            <a:r>
              <a:rPr lang="ru-RU" sz="11500" b="1" dirty="0" smtClean="0">
                <a:solidFill>
                  <a:srgbClr val="C00000"/>
                </a:solidFill>
                <a:latin typeface="Monotype Corsiva" pitchFamily="66" charset="0"/>
              </a:rPr>
              <a:t>Спасибо  за  внимание!</a:t>
            </a:r>
            <a:endParaRPr lang="ru-RU" sz="11500" b="1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33794" name="Picture 2" descr="C:\Users\Пользователь\Desktop\анимации\75aa5fef15b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14678" y="3714752"/>
            <a:ext cx="2505075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99</TotalTime>
  <Words>119</Words>
  <Application>Microsoft Office PowerPoint</Application>
  <PresentationFormat>Экран (4:3)</PresentationFormat>
  <Paragraphs>24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Arial</vt:lpstr>
      <vt:lpstr>Franklin Gothic Book</vt:lpstr>
      <vt:lpstr>Franklin Gothic Medium</vt:lpstr>
      <vt:lpstr>Monotype Corsiva</vt:lpstr>
      <vt:lpstr>Times New Roman</vt:lpstr>
      <vt:lpstr>Wingdings 2</vt:lpstr>
      <vt:lpstr>Трек</vt:lpstr>
      <vt:lpstr>«Осенняя прогулка по экологической тропе»    </vt:lpstr>
      <vt:lpstr>Цель:   закрепить знания детей о времени года осень.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«Осенняя прогулка по экологической тропе»</dc:title>
  <dc:creator>Galina</dc:creator>
  <cp:lastModifiedBy>Galina</cp:lastModifiedBy>
  <cp:revision>15</cp:revision>
  <dcterms:modified xsi:type="dcterms:W3CDTF">2020-01-06T09:58:52Z</dcterms:modified>
</cp:coreProperties>
</file>