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2/3/2016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97;\Pictures\Downloads\detskie_pesni_Peppi_-_dlinnyj_chulok_-_Pesnya_piratov_(xMusic.me)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а сокровищ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ираты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detskie_pesni_Peppi_-_dlinnyj_chulok_-_Pesnya_piratov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839200" y="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029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oconut-p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безьян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28600"/>
            <a:ext cx="8305800" cy="640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унду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839200" cy="617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</TotalTime>
  <Words>0</Words>
  <PresentationFormat>Экран (4:3)</PresentationFormat>
  <Paragraphs>0</Paragraphs>
  <Slides>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Маша</cp:lastModifiedBy>
  <cp:revision>2</cp:revision>
  <dcterms:created xsi:type="dcterms:W3CDTF">2016-02-03T15:22:33Z</dcterms:created>
  <dcterms:modified xsi:type="dcterms:W3CDTF">2016-02-03T16:03:30Z</dcterms:modified>
</cp:coreProperties>
</file>