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57" r:id="rId5"/>
    <p:sldId id="258" r:id="rId6"/>
    <p:sldId id="260" r:id="rId7"/>
    <p:sldId id="261" r:id="rId8"/>
    <p:sldId id="262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E83B4-555D-41FE-AABC-721F942FCA7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2A0DA-31A5-4BC9-91C8-AB6B1D814C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71480"/>
            <a:ext cx="7715304" cy="5572164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           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подруг.. </a:t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идёт                          за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горчиц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в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куртк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..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428860" y="2714620"/>
            <a:ext cx="2786082" cy="5715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428860" y="3286124"/>
            <a:ext cx="278608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428860" y="3286124"/>
            <a:ext cx="2786082" cy="5000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858016" y="2357430"/>
            <a:ext cx="78581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е</a:t>
            </a:r>
            <a:r>
              <a:rPr lang="ru-RU" sz="3600" dirty="0" err="1" smtClean="0">
                <a:solidFill>
                  <a:srgbClr val="FF0000"/>
                </a:solidFill>
              </a:rPr>
              <a:t>и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29454" y="2928934"/>
            <a:ext cx="714380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15140" y="3429000"/>
            <a:ext cx="413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620713"/>
            <a:ext cx="8229600" cy="841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000100" y="1500174"/>
          <a:ext cx="7715250" cy="47548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857625"/>
                <a:gridCol w="3857625"/>
              </a:tblGrid>
              <a:tr h="370840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ИЗ   РЕКИ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ИЗ   ИЗБУШКИ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ПО   ВОДЕ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ПО   КОМНАТЕ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НА   СТЕКЛЕ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НА   ДЕРЕВЕ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В   СТЕПИ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В   ПОСТЕЛИ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333399"/>
                </a:solidFill>
              </a:rPr>
              <a:t/>
            </a: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62" y="642918"/>
            <a:ext cx="9144000" cy="59499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solidFill>
                  <a:srgbClr val="000066"/>
                </a:solidFill>
              </a:rPr>
              <a:t>Чтобы правильно писать безударное окончание </a:t>
            </a:r>
            <a:r>
              <a:rPr lang="ru-RU" sz="2400" b="1" i="1" u="sng" dirty="0" smtClean="0">
                <a:solidFill>
                  <a:srgbClr val="000066"/>
                </a:solidFill>
              </a:rPr>
              <a:t/>
            </a:r>
            <a:br>
              <a:rPr lang="ru-RU" sz="2400" b="1" i="1" u="sng" dirty="0" smtClean="0">
                <a:solidFill>
                  <a:srgbClr val="000066"/>
                </a:solidFill>
              </a:rPr>
            </a:br>
            <a:r>
              <a:rPr lang="ru-RU" sz="2400" b="1" i="1" u="sng" dirty="0" smtClean="0">
                <a:solidFill>
                  <a:srgbClr val="000066"/>
                </a:solidFill>
              </a:rPr>
              <a:t>существительного </a:t>
            </a:r>
            <a:r>
              <a:rPr lang="ru-RU" sz="2400" b="1" i="1" u="sng" dirty="0" smtClean="0">
                <a:solidFill>
                  <a:srgbClr val="000066"/>
                </a:solidFill>
              </a:rPr>
              <a:t>надо: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solidFill>
                  <a:srgbClr val="000066"/>
                </a:solidFill>
              </a:rPr>
              <a:t>Шаг 1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Определить падеж.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solidFill>
                  <a:srgbClr val="000066"/>
                </a:solidFill>
              </a:rPr>
              <a:t> Шаг 2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</a:rPr>
              <a:t>  </a:t>
            </a:r>
            <a:r>
              <a:rPr lang="ru-RU" sz="2400" b="1" dirty="0" smtClean="0">
                <a:solidFill>
                  <a:srgbClr val="0000FF"/>
                </a:solidFill>
              </a:rPr>
              <a:t>Определить склонение.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u="sng" dirty="0" smtClean="0">
                <a:solidFill>
                  <a:srgbClr val="000066"/>
                </a:solidFill>
              </a:rPr>
              <a:t> Шаг 3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0000FF"/>
                </a:solidFill>
              </a:rPr>
              <a:t>Вспомнить окончание существительного этого </a:t>
            </a:r>
            <a:endParaRPr lang="ru-RU" sz="2400" b="1" i="1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i="1" dirty="0" smtClean="0">
                <a:solidFill>
                  <a:srgbClr val="0000FF"/>
                </a:solidFill>
              </a:rPr>
              <a:t>склонения </a:t>
            </a:r>
            <a:r>
              <a:rPr lang="ru-RU" sz="2400" b="1" i="1" dirty="0" smtClean="0">
                <a:solidFill>
                  <a:srgbClr val="0000FF"/>
                </a:solidFill>
              </a:rPr>
              <a:t>в нужном падеже.</a:t>
            </a:r>
            <a:endParaRPr lang="ru-RU" sz="2400" b="1" i="1" u="sng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400" b="1" i="1" u="sng" dirty="0" smtClean="0">
                <a:solidFill>
                  <a:srgbClr val="000066"/>
                </a:solidFill>
              </a:rPr>
              <a:t>Шаг 4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  По «волшебному» слову проверить окончание </a:t>
            </a:r>
            <a:endParaRPr lang="ru-RU" sz="2400" b="1" dirty="0" smtClean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rgbClr val="0000FF"/>
                </a:solidFill>
              </a:rPr>
              <a:t>существительного</a:t>
            </a:r>
            <a:endParaRPr lang="ru-RU" sz="2400" b="1" dirty="0" smtClean="0">
              <a:solidFill>
                <a:srgbClr val="0000FF"/>
              </a:solidFill>
            </a:endParaRP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400" b="1" dirty="0" smtClean="0">
                <a:solidFill>
                  <a:srgbClr val="000099"/>
                </a:solidFill>
              </a:rPr>
              <a:t>(1скл.- доска, 2скл.- окно, 3скл.- дверь)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sz="2400" b="1" dirty="0" smtClean="0">
              <a:solidFill>
                <a:srgbClr val="00009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2214546" y="0"/>
            <a:ext cx="3884616" cy="5842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2464579" y="5822173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964777" y="5822173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30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4" dur="8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5" dur="8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80"/>
                                        <p:tgtEl>
                                          <p:spTgt spid="3072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8229600" cy="4525963"/>
          </a:xfrm>
        </p:spPr>
        <p:txBody>
          <a:bodyPr/>
          <a:lstStyle/>
          <a:p>
            <a:r>
              <a:rPr lang="ru-RU" dirty="0" smtClean="0"/>
              <a:t>1- я группа: Найдите имена существительные с окончанием -и.</a:t>
            </a:r>
          </a:p>
          <a:p>
            <a:r>
              <a:rPr lang="ru-RU" dirty="0" smtClean="0"/>
              <a:t> Свернул к </a:t>
            </a:r>
            <a:r>
              <a:rPr lang="ru-RU" dirty="0" err="1" smtClean="0"/>
              <a:t>речк</a:t>
            </a:r>
            <a:r>
              <a:rPr lang="ru-RU" dirty="0" smtClean="0"/>
              <a:t>...,  помог </a:t>
            </a:r>
            <a:r>
              <a:rPr lang="ru-RU" dirty="0" err="1" smtClean="0"/>
              <a:t>старушк</a:t>
            </a:r>
            <a:r>
              <a:rPr lang="ru-RU" dirty="0" smtClean="0"/>
              <a:t>...,  скрипит на дерев</a:t>
            </a:r>
            <a:r>
              <a:rPr lang="ru-RU" dirty="0" smtClean="0"/>
              <a:t>..., рисунок </a:t>
            </a:r>
            <a:r>
              <a:rPr lang="ru-RU" dirty="0" smtClean="0"/>
              <a:t>на ткан... 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643834" y="3071810"/>
            <a:ext cx="42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8229600" cy="4525963"/>
          </a:xfrm>
        </p:spPr>
        <p:txBody>
          <a:bodyPr/>
          <a:lstStyle/>
          <a:p>
            <a:r>
              <a:rPr lang="ru-RU" dirty="0" smtClean="0"/>
              <a:t>2- я группа: Найдите имена существительные с окончанием -е.</a:t>
            </a:r>
          </a:p>
          <a:p>
            <a:r>
              <a:rPr lang="ru-RU" dirty="0" smtClean="0"/>
              <a:t>Написал в </a:t>
            </a:r>
            <a:r>
              <a:rPr lang="ru-RU" dirty="0" err="1" smtClean="0"/>
              <a:t>тетрад</a:t>
            </a:r>
            <a:r>
              <a:rPr lang="ru-RU" dirty="0" smtClean="0"/>
              <a:t>..., играл на </a:t>
            </a:r>
            <a:r>
              <a:rPr lang="ru-RU" dirty="0" err="1" smtClean="0"/>
              <a:t>площадк</a:t>
            </a:r>
            <a:r>
              <a:rPr lang="ru-RU" dirty="0" smtClean="0"/>
              <a:t>..., кружились в воздух..., подбежал к </a:t>
            </a:r>
            <a:r>
              <a:rPr lang="ru-RU" dirty="0" err="1" smtClean="0"/>
              <a:t>пристан</a:t>
            </a:r>
            <a:r>
              <a:rPr lang="ru-RU" dirty="0" smtClean="0"/>
              <a:t>... 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358082" y="2571744"/>
            <a:ext cx="1143008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3071810"/>
            <a:ext cx="928694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е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43050"/>
            <a:ext cx="8229600" cy="4525963"/>
          </a:xfrm>
        </p:spPr>
        <p:txBody>
          <a:bodyPr/>
          <a:lstStyle/>
          <a:p>
            <a:r>
              <a:rPr lang="ru-RU" dirty="0" smtClean="0"/>
              <a:t>3- я группа: Поставьте слова в форму творительного падежа.</a:t>
            </a:r>
          </a:p>
          <a:p>
            <a:r>
              <a:rPr lang="ru-RU" dirty="0" smtClean="0"/>
              <a:t>Врач - </a:t>
            </a:r>
            <a:r>
              <a:rPr lang="ru-RU" dirty="0" err="1" smtClean="0"/>
              <a:t>врач</a:t>
            </a:r>
            <a:r>
              <a:rPr lang="ru-RU" dirty="0" smtClean="0"/>
              <a:t>...   , синица - синиц....  , морж - </a:t>
            </a:r>
            <a:r>
              <a:rPr lang="ru-RU" dirty="0" err="1" smtClean="0"/>
              <a:t>морж</a:t>
            </a:r>
            <a:r>
              <a:rPr lang="ru-RU" dirty="0" smtClean="0"/>
              <a:t>....   , удача - удач....   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2500306"/>
            <a:ext cx="928694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ом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3000372"/>
            <a:ext cx="928694" cy="9286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FF0000"/>
                </a:solidFill>
              </a:rPr>
              <a:t>ом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2643182"/>
            <a:ext cx="1071570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ей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3143248"/>
            <a:ext cx="100013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ей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571612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sz="3800" b="1" dirty="0" smtClean="0">
                <a:solidFill>
                  <a:schemeClr val="accent1">
                    <a:lumMod val="75000"/>
                  </a:schemeClr>
                </a:solidFill>
              </a:rPr>
              <a:t>1. Найти словосочетание с ошибкой.</a:t>
            </a:r>
          </a:p>
          <a:p>
            <a:pPr>
              <a:buNone/>
            </a:pPr>
            <a:r>
              <a:rPr lang="ru-RU" sz="3800" dirty="0" smtClean="0"/>
              <a:t>Р –мечтать о собаке</a:t>
            </a:r>
          </a:p>
          <a:p>
            <a:pPr>
              <a:buNone/>
            </a:pPr>
            <a:r>
              <a:rPr lang="ru-RU" sz="3800" dirty="0" smtClean="0"/>
              <a:t>Т – ехать на машине</a:t>
            </a:r>
          </a:p>
          <a:p>
            <a:pPr>
              <a:buNone/>
            </a:pPr>
            <a:r>
              <a:rPr lang="ru-RU" sz="3800" dirty="0" smtClean="0"/>
              <a:t>С – найти в коробки</a:t>
            </a:r>
          </a:p>
          <a:p>
            <a:pPr>
              <a:buNone/>
            </a:pPr>
            <a:r>
              <a:rPr lang="ru-RU" sz="3800" dirty="0" smtClean="0"/>
              <a:t>Ч – слова из  песни</a:t>
            </a:r>
          </a:p>
          <a:p>
            <a:pPr lvl="0">
              <a:buNone/>
            </a:pPr>
            <a:r>
              <a:rPr lang="ru-RU" sz="3800" b="1" dirty="0" smtClean="0">
                <a:solidFill>
                  <a:schemeClr val="accent1">
                    <a:lumMod val="75000"/>
                  </a:schemeClr>
                </a:solidFill>
              </a:rPr>
              <a:t>2. Найти словосочетание с пропущенной буквой О.</a:t>
            </a:r>
          </a:p>
          <a:p>
            <a:pPr>
              <a:buNone/>
            </a:pPr>
            <a:r>
              <a:rPr lang="ru-RU" sz="3800" dirty="0" smtClean="0"/>
              <a:t>Д – </a:t>
            </a:r>
            <a:r>
              <a:rPr lang="ru-RU" sz="3800" dirty="0" err="1" smtClean="0"/>
              <a:t>пшениц</a:t>
            </a:r>
            <a:r>
              <a:rPr lang="ru-RU" sz="3800" dirty="0" smtClean="0"/>
              <a:t>…</a:t>
            </a:r>
            <a:r>
              <a:rPr lang="ru-RU" sz="3800" dirty="0" err="1" smtClean="0"/>
              <a:t>й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Ж – </a:t>
            </a:r>
            <a:r>
              <a:rPr lang="ru-RU" sz="3800" dirty="0" err="1" smtClean="0"/>
              <a:t>зайц</a:t>
            </a:r>
            <a:r>
              <a:rPr lang="ru-RU" sz="3800" dirty="0" smtClean="0"/>
              <a:t>…м</a:t>
            </a:r>
          </a:p>
          <a:p>
            <a:pPr>
              <a:buNone/>
            </a:pPr>
            <a:r>
              <a:rPr lang="ru-RU" sz="3800" dirty="0" smtClean="0"/>
              <a:t>Э - куриц…</a:t>
            </a:r>
            <a:r>
              <a:rPr lang="ru-RU" sz="3800" dirty="0" err="1" smtClean="0"/>
              <a:t>й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М – нож…м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800" b="1" dirty="0" smtClean="0">
                <a:solidFill>
                  <a:schemeClr val="accent1">
                    <a:lumMod val="75000"/>
                  </a:schemeClr>
                </a:solidFill>
              </a:rPr>
              <a:t>3.Найти слово  с пропущенной буквой И.</a:t>
            </a:r>
          </a:p>
          <a:p>
            <a:pPr>
              <a:buNone/>
            </a:pPr>
            <a:r>
              <a:rPr lang="ru-RU" sz="3800" dirty="0" smtClean="0"/>
              <a:t>О – </a:t>
            </a:r>
            <a:r>
              <a:rPr lang="ru-RU" sz="3800" dirty="0" err="1" smtClean="0"/>
              <a:t>о</a:t>
            </a:r>
            <a:r>
              <a:rPr lang="ru-RU" sz="3800" dirty="0" smtClean="0"/>
              <a:t> метел .</a:t>
            </a:r>
          </a:p>
          <a:p>
            <a:pPr>
              <a:buNone/>
            </a:pPr>
            <a:r>
              <a:rPr lang="ru-RU" sz="3800" dirty="0" smtClean="0"/>
              <a:t>Л –  на дерев .</a:t>
            </a:r>
          </a:p>
          <a:p>
            <a:pPr>
              <a:buNone/>
            </a:pPr>
            <a:r>
              <a:rPr lang="ru-RU" sz="3800" dirty="0" smtClean="0"/>
              <a:t>Х – по улиц .</a:t>
            </a:r>
          </a:p>
          <a:p>
            <a:pPr>
              <a:buNone/>
            </a:pPr>
            <a:r>
              <a:rPr lang="ru-RU" sz="3800" dirty="0" smtClean="0"/>
              <a:t>Б – к дорог .</a:t>
            </a:r>
          </a:p>
          <a:p>
            <a:pPr lvl="0">
              <a:buNone/>
            </a:pPr>
            <a:r>
              <a:rPr lang="ru-RU" sz="3800" b="1" dirty="0" smtClean="0">
                <a:solidFill>
                  <a:schemeClr val="accent1">
                    <a:lumMod val="75000"/>
                  </a:schemeClr>
                </a:solidFill>
              </a:rPr>
              <a:t>4.Найти  слово с раздельным написанием.</a:t>
            </a:r>
          </a:p>
          <a:p>
            <a:pPr>
              <a:buNone/>
            </a:pPr>
            <a:r>
              <a:rPr lang="ru-RU" sz="3800" dirty="0" smtClean="0"/>
              <a:t>П – (на)певать</a:t>
            </a:r>
          </a:p>
          <a:p>
            <a:pPr>
              <a:buNone/>
            </a:pPr>
            <a:r>
              <a:rPr lang="ru-RU" sz="3800" dirty="0" smtClean="0"/>
              <a:t>Ц – (у)летать</a:t>
            </a:r>
          </a:p>
          <a:p>
            <a:pPr>
              <a:buNone/>
            </a:pPr>
            <a:r>
              <a:rPr lang="ru-RU" sz="3800" dirty="0" smtClean="0"/>
              <a:t>Г – (на)берегу</a:t>
            </a:r>
          </a:p>
          <a:p>
            <a:pPr>
              <a:buNone/>
            </a:pPr>
            <a:r>
              <a:rPr lang="ru-RU" sz="3800" dirty="0" smtClean="0"/>
              <a:t>Ю – (не)</a:t>
            </a:r>
            <a:r>
              <a:rPr lang="ru-RU" sz="3800" dirty="0" err="1" smtClean="0"/>
              <a:t>жный</a:t>
            </a:r>
            <a:endParaRPr lang="ru-RU" sz="3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571612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5.Найти слово, где в приставке пишется О.</a:t>
            </a:r>
          </a:p>
          <a:p>
            <a:pPr>
              <a:buNone/>
            </a:pPr>
            <a:r>
              <a:rPr lang="ru-RU" sz="2800" dirty="0" smtClean="0"/>
              <a:t>Т – н…летать</a:t>
            </a:r>
          </a:p>
          <a:p>
            <a:pPr>
              <a:buNone/>
            </a:pPr>
            <a:r>
              <a:rPr lang="ru-RU" sz="2800" dirty="0" smtClean="0"/>
              <a:t>У – п…бежать</a:t>
            </a:r>
          </a:p>
          <a:p>
            <a:pPr>
              <a:buNone/>
            </a:pPr>
            <a:r>
              <a:rPr lang="ru-RU" sz="2800" dirty="0" smtClean="0"/>
              <a:t>Ш – </a:t>
            </a:r>
            <a:r>
              <a:rPr lang="ru-RU" sz="2800" dirty="0" err="1" smtClean="0"/>
              <a:t>з</a:t>
            </a:r>
            <a:r>
              <a:rPr lang="ru-RU" sz="2800" dirty="0" smtClean="0"/>
              <a:t>…крыть</a:t>
            </a:r>
          </a:p>
          <a:p>
            <a:pPr>
              <a:buNone/>
            </a:pPr>
            <a:r>
              <a:rPr lang="ru-RU" sz="2800" dirty="0" smtClean="0"/>
              <a:t>Ф – н…</a:t>
            </a:r>
            <a:r>
              <a:rPr lang="ru-RU" sz="2800" dirty="0" err="1" smtClean="0"/>
              <a:t>дрезать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</TotalTime>
  <Words>245</Words>
  <Application>Microsoft Office PowerPoint</Application>
  <PresentationFormat>Экран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2014-12-09T21:23:08Z</dcterms:created>
  <dcterms:modified xsi:type="dcterms:W3CDTF">2020-01-06T17:15:53Z</dcterms:modified>
</cp:coreProperties>
</file>