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6" r:id="rId3"/>
    <p:sldId id="267" r:id="rId4"/>
    <p:sldId id="270" r:id="rId5"/>
    <p:sldId id="273" r:id="rId6"/>
    <p:sldId id="271" r:id="rId7"/>
    <p:sldId id="274" r:id="rId8"/>
    <p:sldId id="272" r:id="rId9"/>
    <p:sldId id="275" r:id="rId10"/>
    <p:sldId id="276" r:id="rId11"/>
    <p:sldId id="293" r:id="rId12"/>
    <p:sldId id="292" r:id="rId13"/>
    <p:sldId id="286" r:id="rId14"/>
    <p:sldId id="285" r:id="rId15"/>
    <p:sldId id="287" r:id="rId16"/>
    <p:sldId id="289" r:id="rId17"/>
    <p:sldId id="261" r:id="rId18"/>
    <p:sldId id="260" r:id="rId19"/>
    <p:sldId id="290" r:id="rId20"/>
    <p:sldId id="291" r:id="rId21"/>
    <p:sldId id="288" r:id="rId22"/>
    <p:sldId id="268" r:id="rId23"/>
    <p:sldId id="281" r:id="rId24"/>
    <p:sldId id="282" r:id="rId25"/>
    <p:sldId id="258" r:id="rId26"/>
    <p:sldId id="284" r:id="rId27"/>
    <p:sldId id="279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142984"/>
            <a:ext cx="8143932" cy="4857784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ВОЛШЕБНОЕ </a:t>
            </a:r>
            <a:r>
              <a:rPr lang="en-US" sz="4400" b="1" dirty="0" smtClean="0">
                <a:solidFill>
                  <a:srgbClr val="FF0000"/>
                </a:solidFill>
              </a:rPr>
              <a:t/>
            </a:r>
            <a:br>
              <a:rPr lang="en-US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/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>ЭЛЕКТРИЧЕСТВО</a:t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en-US" sz="4400" b="1" dirty="0" smtClean="0">
                <a:solidFill>
                  <a:srgbClr val="FF0000"/>
                </a:solidFill>
              </a:rPr>
              <a:t/>
            </a:r>
            <a:br>
              <a:rPr lang="en-US" sz="44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0070C0"/>
                </a:solidFill>
              </a:rPr>
              <a:t>подготовила: </a:t>
            </a:r>
            <a:r>
              <a:rPr lang="ru-RU" sz="2800" b="1" dirty="0" err="1" smtClean="0">
                <a:solidFill>
                  <a:srgbClr val="0070C0"/>
                </a:solidFill>
              </a:rPr>
              <a:t>Фисюкова</a:t>
            </a:r>
            <a:r>
              <a:rPr lang="ru-RU" sz="2800" b="1" dirty="0" smtClean="0">
                <a:solidFill>
                  <a:srgbClr val="0070C0"/>
                </a:solidFill>
              </a:rPr>
              <a:t> Елена Петровна</a:t>
            </a:r>
            <a:endParaRPr lang="ru-RU" sz="4400" b="1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fix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286512" y="428604"/>
            <a:ext cx="2386004" cy="233550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E6452KS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5660" y="1693068"/>
            <a:ext cx="3960588" cy="4236262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1693069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E6452KS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25660" y="1693068"/>
            <a:ext cx="3960588" cy="4236262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1714488"/>
            <a:ext cx="3500462" cy="40719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E6452KS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625" y="1693069"/>
            <a:ext cx="4038600" cy="4038600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1693069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E6452KS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625" y="1693068"/>
            <a:ext cx="4038600" cy="4236261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00628" y="1714488"/>
            <a:ext cx="3643338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E6452KS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625" y="1693069"/>
            <a:ext cx="4038600" cy="4038600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1693069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E6452KS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625" y="1693069"/>
            <a:ext cx="4038600" cy="4038600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1714488"/>
            <a:ext cx="4038600" cy="40005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ake-technique-of-repai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Содержимое 5" descr="fi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694" y="3571876"/>
            <a:ext cx="3071834" cy="30068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гидроэлектростанция</a:t>
            </a:r>
            <a:endParaRPr lang="ru-RU" dirty="0"/>
          </a:p>
        </p:txBody>
      </p:sp>
      <p:pic>
        <p:nvPicPr>
          <p:cNvPr id="4" name="Содержимое 3" descr="f4c9d7a1d148253c4e573fa17765526b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42844" y="1262018"/>
            <a:ext cx="8858312" cy="54292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ym_22_10_15_600-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80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ym_22_10_15_600-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ake-technique-of-repair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Содержимое 5" descr="fi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4620365"/>
            <a:ext cx="2286016" cy="2237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rym_22_10_15_600-1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73967" cy="67151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ix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357818" y="3143248"/>
            <a:ext cx="3600450" cy="3524250"/>
          </a:xfrm>
        </p:spPr>
      </p:pic>
      <p:pic>
        <p:nvPicPr>
          <p:cNvPr id="7" name="Содержимое 6" descr="683c5398172a4fd7e25ca5578615a844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5286380" cy="6858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58246" cy="2071702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ЗАПОМНИ !!!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fix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00364" y="3143248"/>
            <a:ext cx="3600450" cy="3524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играй с розетками!</a:t>
            </a:r>
          </a:p>
        </p:txBody>
      </p:sp>
      <p:pic>
        <p:nvPicPr>
          <p:cNvPr id="4" name="Содержимое 3" descr="phot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451036"/>
            <a:ext cx="5429288" cy="5264112"/>
          </a:xfrm>
        </p:spPr>
      </p:pic>
      <p:pic>
        <p:nvPicPr>
          <p:cNvPr id="8" name="Содержимое 3" descr="fix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5643570" y="3286124"/>
            <a:ext cx="3211210" cy="31432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дотрагивайся до проводов и электроприборов мокрыми руками!</a:t>
            </a:r>
          </a:p>
        </p:txBody>
      </p:sp>
      <p:pic>
        <p:nvPicPr>
          <p:cNvPr id="4" name="Содержимое 3" descr="phot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28596" y="1428736"/>
            <a:ext cx="5214974" cy="5221609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fi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32" y="3429000"/>
            <a:ext cx="3211210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Правильно выключай электроприборы, нельзя тянуть за провод !!!</a:t>
            </a:r>
          </a:p>
        </p:txBody>
      </p:sp>
      <p:pic>
        <p:nvPicPr>
          <p:cNvPr id="4" name="Содержимое 3" descr="phot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2844" y="1285860"/>
            <a:ext cx="5643602" cy="5415342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3" descr="fix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3571876"/>
            <a:ext cx="3211210" cy="3143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0017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оставляй электроприборы без присмотра!</a:t>
            </a:r>
          </a:p>
        </p:txBody>
      </p:sp>
      <p:pic>
        <p:nvPicPr>
          <p:cNvPr id="4" name="Содержимое 3" descr="phot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1428736"/>
            <a:ext cx="6143668" cy="5000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Содержимое 3" descr="fix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5932790" y="3286124"/>
            <a:ext cx="3211210" cy="31432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hoto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14282" y="857232"/>
            <a:ext cx="4786346" cy="5572164"/>
          </a:xfrm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800600" y="642918"/>
            <a:ext cx="4038600" cy="5410410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Главное правило пользования электроприборами для дошкольников – нельзя включать электроприборы без разрешения взрослых и в их отсутствие.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58246" cy="2571768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FF0000"/>
                </a:solidFill>
              </a:rPr>
              <a:t>МОЛОДЦЫ !!!</a:t>
            </a:r>
            <a:endParaRPr lang="ru-RU" sz="8000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fix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000364" y="3143248"/>
            <a:ext cx="3600450" cy="3524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/>
            <a:endParaRPr lang="ru-RU" sz="2800" b="1" i="1" dirty="0" smtClean="0"/>
          </a:p>
          <a:p>
            <a:pPr algn="ctr"/>
            <a:r>
              <a:rPr lang="ru-RU" sz="2800" b="1" i="1" dirty="0" smtClean="0"/>
              <a:t>Я буду на слайдах показывать современный электроприбор а вы  называть, предмет, какой заменял его в прошлом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857752" y="2000240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s_g_lora_blu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2428857"/>
            <a:ext cx="2786082" cy="3087291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1693069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s_g_lora_blu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71538" y="2428868"/>
            <a:ext cx="2928958" cy="3071834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072066" y="2500306"/>
            <a:ext cx="3410570" cy="30003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124769781_5689873_1837_r_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85720" y="1714488"/>
            <a:ext cx="4143403" cy="4071966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1693069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124769781_5689873_1837_r_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1625" y="1785926"/>
            <a:ext cx="4038600" cy="3857652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1854613"/>
            <a:ext cx="4038600" cy="37155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E6452KS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8662" y="1928802"/>
            <a:ext cx="3071834" cy="4071966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00600" y="1693069"/>
            <a:ext cx="4038600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Игра "Что есть, что было"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Содержимое 5" descr="E6452KS_a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00100" y="2000240"/>
            <a:ext cx="2643206" cy="3979019"/>
          </a:xfrm>
        </p:spPr>
      </p:pic>
      <p:pic>
        <p:nvPicPr>
          <p:cNvPr id="8" name="Содержимое 7" descr="photo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857752" y="2143116"/>
            <a:ext cx="3843366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244</TotalTime>
  <Words>176</Words>
  <PresentationFormat>Экран (4:3)</PresentationFormat>
  <Paragraphs>28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Официальная</vt:lpstr>
      <vt:lpstr>ВОЛШЕБНОЕ   ЭЛЕКТРИЧЕСТВО  подготовила: Фисюкова Елена Петровна</vt:lpstr>
      <vt:lpstr>Слайд 2</vt:lpstr>
      <vt:lpstr>Игра "Что есть, что было" </vt:lpstr>
      <vt:lpstr>Игра "Что есть, что было" </vt:lpstr>
      <vt:lpstr>Игра "Что есть, что было" </vt:lpstr>
      <vt:lpstr>Игра "Что есть, что было" </vt:lpstr>
      <vt:lpstr>Игра "Что есть, что было" </vt:lpstr>
      <vt:lpstr>Игра "Что есть, что было" </vt:lpstr>
      <vt:lpstr>Игра "Что есть, что было" </vt:lpstr>
      <vt:lpstr>Игра "Что есть, что было" </vt:lpstr>
      <vt:lpstr>Игра "Что есть, что было" </vt:lpstr>
      <vt:lpstr>Игра "Что есть, что было" </vt:lpstr>
      <vt:lpstr>Игра "Что есть, что было" </vt:lpstr>
      <vt:lpstr>Игра "Что есть, что было" </vt:lpstr>
      <vt:lpstr>Игра "Что есть, что было" </vt:lpstr>
      <vt:lpstr>Слайд 16</vt:lpstr>
      <vt:lpstr>гидроэлектростанция</vt:lpstr>
      <vt:lpstr>Слайд 18</vt:lpstr>
      <vt:lpstr>Слайд 19</vt:lpstr>
      <vt:lpstr>Слайд 20</vt:lpstr>
      <vt:lpstr>Слайд 21</vt:lpstr>
      <vt:lpstr>ЗАПОМНИ !!!</vt:lpstr>
      <vt:lpstr>Не играй с розетками!</vt:lpstr>
      <vt:lpstr>Не дотрагивайся до проводов и электроприборов мокрыми руками!</vt:lpstr>
      <vt:lpstr>Правильно выключай электроприборы, нельзя тянуть за провод !!!</vt:lpstr>
      <vt:lpstr>Не оставляй электроприборы без присмотра!</vt:lpstr>
      <vt:lpstr>Слайд 27</vt:lpstr>
      <vt:lpstr>МОЛОДЦЫ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SamLab.ws</cp:lastModifiedBy>
  <cp:revision>43</cp:revision>
  <dcterms:modified xsi:type="dcterms:W3CDTF">2002-01-01T21:05:42Z</dcterms:modified>
</cp:coreProperties>
</file>