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72" r:id="rId8"/>
    <p:sldId id="271" r:id="rId9"/>
    <p:sldId id="269" r:id="rId10"/>
    <p:sldId id="276" r:id="rId11"/>
    <p:sldId id="277" r:id="rId12"/>
    <p:sldId id="281" r:id="rId13"/>
    <p:sldId id="273" r:id="rId14"/>
    <p:sldId id="274" r:id="rId15"/>
    <p:sldId id="275" r:id="rId16"/>
    <p:sldId id="279" r:id="rId17"/>
    <p:sldId id="28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2244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Admin\Desktop\UbJOef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187624" y="188640"/>
            <a:ext cx="68407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дошкольное образовательное учреждение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Новосибирска 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498 комбинированного вида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1285860"/>
            <a:ext cx="7776864" cy="3697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«Формирование умений воспитателей ДОО проектировать и прогнозировать ППРС для познавательно-исследовательской деятельности в группах детского сада»</a:t>
            </a:r>
            <a:endParaRPr lang="ru-RU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11552" y="5733256"/>
            <a:ext cx="40324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высшей кв. категории</a:t>
            </a:r>
          </a:p>
          <a:p>
            <a:r>
              <a:rPr lang="ru-RU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Васёха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Светлана Юрьевна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D:\Users\Yulja\Desktop\10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300563" y="1708087"/>
            <a:ext cx="2790824" cy="44277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sp>
        <p:nvSpPr>
          <p:cNvPr id="3" name="Прямоугольник 2"/>
          <p:cNvSpPr/>
          <p:nvPr/>
        </p:nvSpPr>
        <p:spPr>
          <a:xfrm>
            <a:off x="2928926" y="571480"/>
            <a:ext cx="33843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Коллекционирование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3528" y="1708087"/>
            <a:ext cx="2863851" cy="4464315"/>
          </a:xfrm>
          <a:prstGeom prst="rect">
            <a:avLst/>
          </a:prstGeom>
          <a:ln>
            <a:noFill/>
          </a:ln>
          <a:effectLst/>
          <a:ex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28184" y="1725228"/>
            <a:ext cx="2663158" cy="4427727"/>
          </a:xfrm>
          <a:prstGeom prst="rect">
            <a:avLst/>
          </a:prstGeom>
          <a:ln>
            <a:noFill/>
          </a:ln>
          <a:effectLst/>
          <a:extLst/>
        </p:spPr>
      </p:pic>
    </p:spTree>
    <p:extLst>
      <p:ext uri="{BB962C8B-B14F-4D97-AF65-F5344CB8AC3E}">
        <p14:creationId xmlns="" xmlns:p14="http://schemas.microsoft.com/office/powerpoint/2010/main" val="264502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D:\Users\Yulja\Desktop\10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Моделирование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00720"/>
            <a:ext cx="3312368" cy="576064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933822"/>
            <a:ext cx="3384375" cy="56886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5115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Users\Yulja\Desktop\10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E:\С маминого телефона\Экспериментирование\IMG_20171122_172407_HD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357166"/>
            <a:ext cx="8885156" cy="61436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55115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Users\Yulja\Desktop\10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E:\С маминого телефона\Экспериментирование\IMG_20171122_172407_HD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85728"/>
            <a:ext cx="5646849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Объект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5359" y="3000372"/>
            <a:ext cx="6515471" cy="366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5115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Users\Yulja\Desktop\10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E:\С маминого телефона\Экспериментирование\IMG_20171122_172407_HD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214290"/>
            <a:ext cx="8858312" cy="628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55115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Users\Yulja\Desktop\10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С маминого телефона\Экспериментирование\IMG_20171123_105838_HD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142852"/>
            <a:ext cx="8786874" cy="6572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55115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Users\Yulja\Desktop\10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Admin\Desktop\Новая папка (2)\IMG_20190408_070101_HHT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1" y="142852"/>
            <a:ext cx="8763061" cy="65722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5115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Users\Yulja\Desktop\10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bject 3"/>
          <p:cNvSpPr txBox="1"/>
          <p:nvPr/>
        </p:nvSpPr>
        <p:spPr>
          <a:xfrm>
            <a:off x="857224" y="5572140"/>
            <a:ext cx="7488832" cy="934500"/>
          </a:xfrm>
          <a:prstGeom prst="rect">
            <a:avLst/>
          </a:prstGeom>
        </p:spPr>
        <p:txBody>
          <a:bodyPr vert="horz" wrap="square" lIns="0" tIns="11062" rIns="0" bIns="0" rtlCol="0">
            <a:spAutoFit/>
          </a:bodyPr>
          <a:lstStyle/>
          <a:p>
            <a:pPr marL="11062">
              <a:spcBef>
                <a:spcPts val="87"/>
              </a:spcBef>
            </a:pPr>
            <a:r>
              <a:rPr sz="6000" b="1" i="1" spc="-4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Спасибо за</a:t>
            </a:r>
            <a:r>
              <a:rPr sz="6000" b="1" i="1" spc="-57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6000" b="1" i="1" spc="-4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  <a:endParaRPr sz="6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Admin\Desktop\Новая папка (2)\IMG_20191016_1056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42852"/>
            <a:ext cx="8429685" cy="55007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41419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Users\Yulja\Desktop\10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500042"/>
            <a:ext cx="9072594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Предметно-пространственная развивающая среда для познавательно-исследовательской деятельности должна обеспечивать:</a:t>
            </a:r>
          </a:p>
          <a:p>
            <a:pPr lvl="0"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реализацию различных образовательных программ;</a:t>
            </a:r>
          </a:p>
          <a:p>
            <a:pPr lvl="0">
              <a:buFont typeface="Arial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учет национально-культурных, климатических условий, в которых осуществляется  образовательная деятельность;</a:t>
            </a:r>
          </a:p>
          <a:p>
            <a:pPr lvl="0">
              <a:buFont typeface="Arial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учет возрастных особенностей детей ;</a:t>
            </a:r>
          </a:p>
          <a:p>
            <a:pPr lvl="0">
              <a:buFont typeface="Arial" pitchFamily="34" charset="0"/>
              <a:buChar char="•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учет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гендерного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развития ребенка.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5115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Users\Yulja\Desktop\10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85720" y="214290"/>
            <a:ext cx="8643998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Центры развития познавательно-исследовательской деятельности: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уголки для сюжетно-ролевых игр(больница, парикмахерская, кухня, магазин, аптека, почта и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др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• уголок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ряжения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(для театрализованных игр);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• уголок уединения;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• уголок экспериментирования;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• книжный уголок;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• зона для настольно-печатных игр;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• выставка (детского рисунка, детского творчества, изделий народных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мастеров и т. д.);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• уголок природы (наблюдений за природой);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• спортивный уголок;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• уголок для игр с песком;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• уголки для разнообразных видов самостоятельной деятельности детей — конструктивной, изобразительной, музыкальной и др.;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• игровой центр с крупными мягкими конструкциями (блоки, домики,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тоннели и пр.) для легкого изменения игрового пространства;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• игровой уголок (с игрушками, строительным материалом).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115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Users\Yulja\Desktop\10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2910" y="714356"/>
            <a:ext cx="7000924" cy="5724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Предметно-пространственная развивающая среда должна быть:</a:t>
            </a:r>
          </a:p>
          <a:p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3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Font typeface="Arial" pitchFamily="34" charset="0"/>
              <a:buChar char="•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содержательно-насыщенной; 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трансформируемой;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полифункциональной;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вариативной;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доступной;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безопасной.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5115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Users\Yulja\Desktop\10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52081" y="377046"/>
            <a:ext cx="6096179" cy="379944"/>
          </a:xfrm>
          <a:prstGeom prst="rect">
            <a:avLst/>
          </a:prstGeom>
        </p:spPr>
        <p:txBody>
          <a:bodyPr vert="horz" wrap="square" lIns="0" tIns="10509" rIns="0" bIns="0" rtlCol="0">
            <a:spAutoFit/>
          </a:bodyPr>
          <a:lstStyle/>
          <a:p>
            <a:pPr marL="11062" marR="4425">
              <a:spcBef>
                <a:spcPts val="83"/>
              </a:spcBef>
            </a:pP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исследовательской деятельности:</a:t>
            </a:r>
            <a:endParaRPr sz="2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90618" y="1010562"/>
            <a:ext cx="7865344" cy="4527793"/>
          </a:xfrm>
          <a:prstGeom prst="rect">
            <a:avLst/>
          </a:prstGeom>
          <a:noFill/>
        </p:spPr>
        <p:txBody>
          <a:bodyPr wrap="square" lIns="79644" tIns="39822" rIns="79644" bIns="39822" rtlCol="0">
            <a:spAutoFit/>
          </a:bodyPr>
          <a:lstStyle/>
          <a:p>
            <a:pPr marL="398221" indent="-398221">
              <a:buAutoNum type="arabicPeriod"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Расширять и систематизировать элементарные естественнонаучные и экологические представления детей.</a:t>
            </a:r>
          </a:p>
          <a:p>
            <a:pPr marL="398221" indent="-398221">
              <a:buAutoNum type="arabicPeriod"/>
            </a:pP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98221" indent="-398221">
              <a:buAutoNum type="arabicPeriod"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Формировать навыки постановки элементарных опытов и умения делать выводы на основе полученных результатов.</a:t>
            </a:r>
          </a:p>
          <a:p>
            <a:pPr marL="398221" indent="-398221">
              <a:buAutoNum type="arabicPeriod"/>
            </a:pP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98221" indent="-398221">
              <a:buAutoNum type="arabicPeriod"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Развивать стремление к поисково-познавательной деятельности.</a:t>
            </a:r>
          </a:p>
          <a:p>
            <a:pPr marL="398221" indent="-398221">
              <a:buAutoNum type="arabicPeriod"/>
            </a:pP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98221" indent="-398221">
              <a:buAutoNum type="arabicPeriod"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Способствовать овладению приемами практического взаимодействия с окружающими предметами.</a:t>
            </a:r>
          </a:p>
          <a:p>
            <a:pPr marL="398221" indent="-398221">
              <a:buAutoNum type="arabicPeriod"/>
            </a:pP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98221" indent="-398221">
              <a:buAutoNum type="arabicPeriod"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Развивать мыслительную активность, умение наблюдать, анализировать, делать выводы.</a:t>
            </a:r>
          </a:p>
          <a:p>
            <a:pPr marL="398221" indent="-398221">
              <a:buAutoNum type="arabicPeriod"/>
            </a:pP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98221" indent="-398221">
              <a:buAutoNum type="arabicPeriod"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Воспитывать интерес к познанию окружающего мира.</a:t>
            </a:r>
          </a:p>
          <a:p>
            <a:pPr marL="398221" indent="-398221">
              <a:buAutoNum type="arabicPeriod"/>
            </a:pP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98221" indent="-398221">
              <a:buAutoNum type="arabicPeriod"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Стимулировать желание детей экспериментировать.</a:t>
            </a:r>
            <a:endParaRPr lang="ru-RU" sz="17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10520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Users\Yulja\Desktop\10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2339752" y="260648"/>
            <a:ext cx="4668364" cy="749834"/>
          </a:xfrm>
          <a:prstGeom prst="rect">
            <a:avLst/>
          </a:prstGeom>
        </p:spPr>
        <p:txBody>
          <a:bodyPr vert="horz" wrap="square" lIns="0" tIns="11062" rIns="0" bIns="0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Научно-исследовательский центр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Лаборатория «Зайки - Знайки»</a:t>
            </a:r>
            <a:endParaRPr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E:\С маминого телефона\Экспериментирование\IMG_20171122_172407_HD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6" y="1196752"/>
            <a:ext cx="8424936" cy="5419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8839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Users\Yulja\Desktop\10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Admin\Desktop\Новая папка (2)\IMG_20191018_1859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42852"/>
            <a:ext cx="8715468" cy="65366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5115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Users\Yulja\Desktop\10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Admin\Desktop\Новая папка (2)\IMG_20191018_1859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42852"/>
            <a:ext cx="8786874" cy="65901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5115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Users\Yulja\Desktop\10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Admin\Desktop\Новая папка (2)\IMG_20191018_1901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8572560" cy="64294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55115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302</Words>
  <Application>Microsoft Office PowerPoint</Application>
  <PresentationFormat>Экран (4:3)</PresentationFormat>
  <Paragraphs>54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Задачи исследовательской деятельности:</vt:lpstr>
      <vt:lpstr>Слайд 6</vt:lpstr>
      <vt:lpstr>Слайд 7</vt:lpstr>
      <vt:lpstr>Слайд 8</vt:lpstr>
      <vt:lpstr>Слайд 9</vt:lpstr>
      <vt:lpstr>Слайд 10</vt:lpstr>
      <vt:lpstr>Моделирование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Юрий Васеха</dc:creator>
  <cp:lastModifiedBy>Admin</cp:lastModifiedBy>
  <cp:revision>30</cp:revision>
  <dcterms:created xsi:type="dcterms:W3CDTF">2018-03-27T14:42:18Z</dcterms:created>
  <dcterms:modified xsi:type="dcterms:W3CDTF">2020-01-06T14:30:24Z</dcterms:modified>
</cp:coreProperties>
</file>