
<file path=[Content_Types].xml><?xml version="1.0" encoding="utf-8"?>
<Types xmlns="http://schemas.openxmlformats.org/package/2006/content-types">
  <Default Extension="png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3" r:id="rId2"/>
    <p:sldId id="271" r:id="rId3"/>
    <p:sldId id="258" r:id="rId4"/>
    <p:sldId id="259" r:id="rId5"/>
    <p:sldId id="260" r:id="rId6"/>
    <p:sldId id="272" r:id="rId7"/>
    <p:sldId id="257" r:id="rId8"/>
    <p:sldId id="266" r:id="rId9"/>
    <p:sldId id="274" r:id="rId10"/>
    <p:sldId id="275" r:id="rId11"/>
    <p:sldId id="276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962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9605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829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73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989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786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24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437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135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18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0162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B2ADB-1498-4B1C-9EE0-78EE36833C41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10B40-7275-4E1C-A8C9-13EDC21F20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5846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f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30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9511"/>
            <a:ext cx="9144000" cy="60989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741" y="5810940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solidFill>
                  <a:schemeClr val="bg1"/>
                </a:solidFill>
              </a:rPr>
              <a:t>Усть-Куломский</a:t>
            </a:r>
            <a:r>
              <a:rPr lang="ru-RU" b="1" dirty="0" smtClean="0">
                <a:solidFill>
                  <a:schemeClr val="bg1"/>
                </a:solidFill>
              </a:rPr>
              <a:t> район</a:t>
            </a:r>
          </a:p>
          <a:p>
            <a:r>
              <a:rPr lang="ru-RU" b="1" dirty="0">
                <a:solidFill>
                  <a:schemeClr val="bg1"/>
                </a:solidFill>
              </a:rPr>
              <a:t>с</a:t>
            </a:r>
            <a:r>
              <a:rPr lang="ru-RU" b="1" dirty="0" smtClean="0">
                <a:solidFill>
                  <a:schemeClr val="bg1"/>
                </a:solidFill>
              </a:rPr>
              <a:t>. Усть-Кулом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6631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" y="404664"/>
            <a:ext cx="9181021" cy="61206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587648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Ижемский</a:t>
            </a:r>
            <a:r>
              <a:rPr lang="ru-RU" dirty="0" smtClean="0">
                <a:solidFill>
                  <a:schemeClr val="bg1"/>
                </a:solidFill>
              </a:rPr>
              <a:t> район</a:t>
            </a:r>
          </a:p>
          <a:p>
            <a:r>
              <a:rPr lang="ru-RU" dirty="0">
                <a:solidFill>
                  <a:schemeClr val="bg1"/>
                </a:solidFill>
              </a:rPr>
              <a:t>д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r>
              <a:rPr lang="ru-RU" dirty="0" err="1" smtClean="0">
                <a:solidFill>
                  <a:schemeClr val="bg1"/>
                </a:solidFill>
              </a:rPr>
              <a:t>Диюр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4640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8640"/>
            <a:ext cx="4824536" cy="643271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5975023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Печорский район</a:t>
            </a:r>
          </a:p>
          <a:p>
            <a:r>
              <a:rPr lang="ru-RU" dirty="0" smtClean="0"/>
              <a:t> п </a:t>
            </a:r>
            <a:r>
              <a:rPr lang="ru-RU" dirty="0" err="1" smtClean="0"/>
              <a:t>Каджером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396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718" y="287835"/>
            <a:ext cx="5735191" cy="62823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4926" y="22543"/>
            <a:ext cx="2472016" cy="1821232"/>
          </a:xfrm>
          <a:prstGeom prst="rect">
            <a:avLst/>
          </a:prstGeom>
        </p:spPr>
      </p:pic>
      <p:sp>
        <p:nvSpPr>
          <p:cNvPr id="12" name="Равнобедренный треугольник 11"/>
          <p:cNvSpPr/>
          <p:nvPr/>
        </p:nvSpPr>
        <p:spPr>
          <a:xfrm rot="8587064" flipH="1">
            <a:off x="2257736" y="3001664"/>
            <a:ext cx="6074063" cy="792277"/>
          </a:xfrm>
          <a:prstGeom prst="triangle">
            <a:avLst>
              <a:gd name="adj" fmla="val 21191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4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59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50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40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405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261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82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1" y="476672"/>
            <a:ext cx="9177243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428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994"/>
            <a:ext cx="9143999" cy="686198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60232" y="6211669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Сысольский</a:t>
            </a:r>
            <a:r>
              <a:rPr lang="ru-RU" dirty="0" smtClean="0">
                <a:solidFill>
                  <a:schemeClr val="bg1"/>
                </a:solidFill>
              </a:rPr>
              <a:t> район</a:t>
            </a:r>
          </a:p>
          <a:p>
            <a:pPr algn="ctr"/>
            <a:r>
              <a:rPr lang="ru-RU" dirty="0" err="1">
                <a:solidFill>
                  <a:schemeClr val="bg1"/>
                </a:solidFill>
              </a:rPr>
              <a:t>с</a:t>
            </a:r>
            <a:r>
              <a:rPr lang="ru-RU" dirty="0" err="1" smtClean="0">
                <a:solidFill>
                  <a:schemeClr val="bg1"/>
                </a:solidFill>
              </a:rPr>
              <a:t>.Визинга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1558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195</TotalTime>
  <Words>18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16</cp:revision>
  <dcterms:created xsi:type="dcterms:W3CDTF">2019-05-15T07:45:03Z</dcterms:created>
  <dcterms:modified xsi:type="dcterms:W3CDTF">2019-05-20T20:33:03Z</dcterms:modified>
</cp:coreProperties>
</file>