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585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/>
              <a:t>Зимний лес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б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282" y="214290"/>
            <a:ext cx="8715437" cy="6429420"/>
          </a:xfrm>
        </p:spPr>
      </p:pic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572140"/>
            <a:ext cx="5486400" cy="928694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Зимний лес в объятьях тишины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Задремал, укутав ветки снегом.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б2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500" r="12500"/>
          <a:stretch>
            <a:fillRect/>
          </a:stretch>
        </p:blipFill>
        <p:spPr>
          <a:xfrm>
            <a:off x="189948" y="231758"/>
            <a:ext cx="8668332" cy="6483390"/>
          </a:xfrm>
        </p:spPr>
      </p:pic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572140"/>
            <a:ext cx="5486400" cy="107157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Будет спать спокойно до весны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теперь под серебристым небом.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б3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478" r="12478"/>
          <a:stretch>
            <a:fillRect/>
          </a:stretch>
        </p:blipFill>
        <p:spPr>
          <a:xfrm>
            <a:off x="189948" y="285728"/>
            <a:ext cx="8668332" cy="6357982"/>
          </a:xfrm>
        </p:spPr>
      </p:pic>
      <p:sp>
        <p:nvSpPr>
          <p:cNvPr id="7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572140"/>
            <a:ext cx="5486400" cy="107157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он нынче сказочно хорош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белоснежном праздничном убранстве!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б4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624" r="5624"/>
          <a:stretch>
            <a:fillRect/>
          </a:stretch>
        </p:blipFill>
        <p:spPr>
          <a:xfrm>
            <a:off x="214283" y="244849"/>
            <a:ext cx="8715436" cy="6373886"/>
          </a:xfrm>
        </p:spPr>
      </p:pic>
      <p:sp>
        <p:nvSpPr>
          <p:cNvPr id="6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572140"/>
            <a:ext cx="5486400" cy="1071570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Он и вправду, кажется, похож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хрустально - ледяное царство.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48</Words>
  <PresentationFormat>Экран (4:3)</PresentationFormat>
  <Paragraphs>10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Зимний лес 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2017-03-10T02:41:08Z</dcterms:created>
  <dcterms:modified xsi:type="dcterms:W3CDTF">2017-03-13T04:10:46Z</dcterms:modified>
</cp:coreProperties>
</file>