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sldIdLst>
    <p:sldId id="256" r:id="rId2"/>
    <p:sldId id="257" r:id="rId3"/>
    <p:sldId id="268" r:id="rId4"/>
    <p:sldId id="269" r:id="rId5"/>
    <p:sldId id="258" r:id="rId6"/>
    <p:sldId id="259" r:id="rId7"/>
    <p:sldId id="270" r:id="rId8"/>
    <p:sldId id="260" r:id="rId9"/>
    <p:sldId id="292" r:id="rId10"/>
    <p:sldId id="271" r:id="rId11"/>
    <p:sldId id="261" r:id="rId12"/>
    <p:sldId id="272" r:id="rId13"/>
    <p:sldId id="273" r:id="rId14"/>
    <p:sldId id="293" r:id="rId15"/>
    <p:sldId id="283" r:id="rId16"/>
    <p:sldId id="284" r:id="rId17"/>
    <p:sldId id="285" r:id="rId18"/>
    <p:sldId id="286" r:id="rId19"/>
    <p:sldId id="287" r:id="rId20"/>
    <p:sldId id="288" r:id="rId21"/>
    <p:sldId id="289" r:id="rId22"/>
    <p:sldId id="29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A6D59-8F8D-4706-8A82-424B3D8751D4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B6A5-85D5-4F87-8123-E735DCEBA0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6844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B6A5-85D5-4F87-8123-E735DCEBA02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9389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356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0688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0839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403052"/>
                </a:solidFill>
                <a:latin typeface="Segoe Script"/>
                <a:cs typeface="Segoe Scrip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xmlns="" val="301354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8043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706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49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12329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8421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87299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9808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715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127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hyperlink" Target="http://26mbdou-semizwetik.ru/wp-content/uploads/2016/08/8943048beb68.j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8943048beb68">
            <a:hlinkClick r:id="rId4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36082" y="2276872"/>
            <a:ext cx="5400600" cy="33843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187624" y="188640"/>
            <a:ext cx="68407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Новосибирска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498 комбинированного вида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052736"/>
            <a:ext cx="80648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«Влияние познавательно-исследовательской деятельности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развитие речи детей»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52120" y="5949280"/>
            <a:ext cx="475252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высшей кв. категории: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Васёха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ветлана Юрьевна</a:t>
            </a:r>
          </a:p>
          <a:p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Кузнецова Наталья Викторовна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995936" y="332656"/>
            <a:ext cx="4822754" cy="1065307"/>
          </a:xfrm>
          <a:prstGeom prst="rect">
            <a:avLst/>
          </a:prstGeom>
          <a:noFill/>
        </p:spPr>
        <p:txBody>
          <a:bodyPr wrap="square" lIns="79644" tIns="39822" rIns="79644" bIns="39822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Коллекции, коллекции… Как много их у нас!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Рассмотрим с любопытством ракушки мы сейчас,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изучим нитки и примемся за ткани.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очень интересны и семена, и камни!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00563" y="1708087"/>
            <a:ext cx="2790824" cy="4427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467544" y="548680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3528" y="1708087"/>
            <a:ext cx="2863851" cy="4464315"/>
          </a:xfrm>
          <a:prstGeom prst="rect">
            <a:avLst/>
          </a:prstGeom>
          <a:ln>
            <a:noFill/>
          </a:ln>
          <a:effectLst/>
          <a:ex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228184" y="1725228"/>
            <a:ext cx="2663158" cy="4427727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xmlns="" val="2645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900720"/>
            <a:ext cx="3312368" cy="576064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933822"/>
            <a:ext cx="3384375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по экспериментированию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xmlns="" val="107470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s\Yulja\Desktop\Детский сад (видео, фото)\Разное\щшощш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Опытно-экспериментальная деятельность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772816"/>
            <a:ext cx="5040560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«Расскажи – и я забуду, покажи – и я запомню, дай попробовать – и я пойму»</a:t>
            </a:r>
          </a:p>
          <a:p>
            <a:pPr marL="0" indent="0" algn="r">
              <a:buNone/>
            </a:pPr>
            <a:r>
              <a:rPr lang="ru-RU" sz="2000" b="1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Китайская народная мудрость</a:t>
            </a:r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5011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138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195736" y="2060848"/>
            <a:ext cx="5004556" cy="437151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619672" y="18765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279988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с апельсинами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Апельсина мы два взяли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плавучесть проверяли.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кожурою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тонул,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кожурки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утонул!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65093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Думали, гадали,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Еще раз проверяли.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плавучесть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апельсина –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Воздух в корке – вот причина!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80555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С маминого телефона\Экспериментирование\IMG_20171123_121656_HDR.jpg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95536" y="1260211"/>
            <a:ext cx="3824839" cy="52016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3167844" y="188640"/>
            <a:ext cx="2808312" cy="996613"/>
          </a:xfrm>
          <a:prstGeom prst="rect">
            <a:avLst/>
          </a:prstGeom>
        </p:spPr>
        <p:txBody>
          <a:bodyPr vert="horz" wrap="square" lIns="0" tIns="11615" rIns="0" bIns="0" rtlCol="0">
            <a:spAutoFit/>
          </a:bodyPr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Телескоп с зеркальным оком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нашей группе возле окон!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Близко видели мы в нём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Весь наш Выборный район.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4572000" y="1268760"/>
            <a:ext cx="4174363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015622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419872" y="260648"/>
            <a:ext cx="4248472" cy="996613"/>
          </a:xfrm>
          <a:prstGeom prst="rect">
            <a:avLst/>
          </a:prstGeom>
        </p:spPr>
        <p:txBody>
          <a:bodyPr vert="horz" wrap="square" lIns="0" tIns="11615" rIns="0" bIns="0" rtlCol="0">
            <a:spAutoFit/>
          </a:bodyPr>
          <a:lstStyle/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Шарик тканью мы потрём,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Магнетизм в нём создаём</a:t>
            </a: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Липнет 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шарику бумага!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Дрессировка то, что надо!</a:t>
            </a:r>
            <a:endParaRPr sz="1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E:\С маминого телефона\Экспериментирование\IMG-20171117-WA00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23728" y="1412776"/>
            <a:ext cx="4824536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9076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843808" y="404664"/>
            <a:ext cx="4537079" cy="996613"/>
          </a:xfrm>
          <a:prstGeom prst="rect">
            <a:avLst/>
          </a:prstGeom>
        </p:spPr>
        <p:txBody>
          <a:bodyPr vert="horz" wrap="square" lIns="0" tIns="11615" rIns="0" bIns="0" rtlCol="0">
            <a:spAutoFit/>
          </a:bodyPr>
          <a:lstStyle/>
          <a:p>
            <a:pPr algn="l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Камни драгоценные: алмазы и рубины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Добывают под землёй умные машины.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Вырастим сами мы кристалл из соли,</a:t>
            </a:r>
            <a:b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Наблюдать и ждать нам хватит воли.</a:t>
            </a:r>
          </a:p>
        </p:txBody>
      </p:sp>
      <p:pic>
        <p:nvPicPr>
          <p:cNvPr id="7170" name="Picture 2" descr="E:\С маминого телефона\Экспериментирование\IMG_20171123_105903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388" y="1632446"/>
            <a:ext cx="4985683" cy="4076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1" name="Picture 3" descr="E:\С маминого телефона\Экспериментирование\IMG_20171123_105922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5871" y="1632446"/>
            <a:ext cx="2756094" cy="40767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61307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59832" y="476672"/>
            <a:ext cx="2664296" cy="1489056"/>
          </a:xfrm>
          <a:prstGeom prst="rect">
            <a:avLst/>
          </a:prstGeom>
        </p:spPr>
        <p:txBody>
          <a:bodyPr vert="horz" wrap="square" lIns="0" tIns="11615" rIns="0" bIns="0" rtlCol="0">
            <a:spAutoFit/>
          </a:bodyPr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садоводов превратились,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Лук с геранью посадили.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растёт всё – наблюдаем,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Огород наш поливаем.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Зимой будут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Приходите, угостим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мы!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E:\С маминого телефона\Экспериментирование\IMG_20171123_105838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565879"/>
            <a:ext cx="4835253" cy="3886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219" name="Picture 3" descr="E:\С маминого телефона\Экспериментирование\IMG_20171030_105314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74580" y="2565879"/>
            <a:ext cx="3287972" cy="3886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28876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77465" y="332656"/>
            <a:ext cx="3077101" cy="1487939"/>
          </a:xfrm>
          <a:prstGeom prst="rect">
            <a:avLst/>
          </a:prstGeom>
        </p:spPr>
        <p:txBody>
          <a:bodyPr vert="horz" wrap="square" lIns="0" tIns="10509" rIns="0" bIns="0" rtlCol="0">
            <a:spAutoFit/>
          </a:bodyPr>
          <a:lstStyle/>
          <a:p>
            <a:pPr algn="l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ребятами мы создавали 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Цветное молоко.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не поверите, друзья,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Умеет танцевать оно!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Ведь «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Фери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жир расщепляет,</a:t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Узоры делать заставляет.</a:t>
            </a:r>
            <a:endParaRPr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E:\С маминого телефона\Экспериментирование\IMG_20171127_103413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2348880"/>
            <a:ext cx="4190552" cy="33167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43" name="Picture 3" descr="E:\С маминого телефона\Экспериментирование\IMG_20171127_104230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2211" y="2357636"/>
            <a:ext cx="4233531" cy="33079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3554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мышления и речи дошкольников как              двух неразрывно связанных между собой процессов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34129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грамматически правильную связную речь, способствовать обогащению и активизации словаря детей через познавательно-исследовательскую деятельность;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познавательный интерес к окружающему миру, воображение, память, мышление, как необходимые условия развития речи детей;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оспитывать самостоятельность, инициативность, положительное отношение к миру, труду, другим людям и себе.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0389" y="1997074"/>
            <a:ext cx="3739262" cy="1557749"/>
          </a:xfrm>
          <a:prstGeom prst="rect">
            <a:avLst/>
          </a:prstGeom>
          <a:noFill/>
        </p:spPr>
        <p:txBody>
          <a:bodyPr wrap="square" lIns="79644" tIns="39822" rIns="79644" bIns="39822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вулкан – это гора,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внутри горы – дыра.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ней магма поднимается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 лаву превращается.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нам на удивление –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Вулкана извержение!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275856" y="260648"/>
            <a:ext cx="4846162" cy="6297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3405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64736" y="250481"/>
            <a:ext cx="5093132" cy="1065307"/>
          </a:xfrm>
          <a:prstGeom prst="rect">
            <a:avLst/>
          </a:prstGeom>
          <a:noFill/>
        </p:spPr>
        <p:txBody>
          <a:bodyPr wrap="square" lIns="79644" tIns="39822" rIns="79644" bIns="39822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воздуха мы изучаем: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 мельницу, фен применяем.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Ну, а когда на прогулку идем,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ветром играем – вертушку берем!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1563348"/>
            <a:ext cx="3672408" cy="46739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499992" y="1562009"/>
            <a:ext cx="4248472" cy="4675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1862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3"/>
          <p:cNvSpPr txBox="1"/>
          <p:nvPr/>
        </p:nvSpPr>
        <p:spPr>
          <a:xfrm>
            <a:off x="899592" y="5370860"/>
            <a:ext cx="7488832" cy="934500"/>
          </a:xfrm>
          <a:prstGeom prst="rect">
            <a:avLst/>
          </a:prstGeom>
        </p:spPr>
        <p:txBody>
          <a:bodyPr vert="horz" wrap="square" lIns="0" tIns="11062" rIns="0" bIns="0" rtlCol="0">
            <a:spAutoFit/>
          </a:bodyPr>
          <a:lstStyle/>
          <a:p>
            <a:pPr marL="11062">
              <a:spcBef>
                <a:spcPts val="87"/>
              </a:spcBef>
            </a:pPr>
            <a:r>
              <a:rPr sz="6000" b="1" i="1" spc="-4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</a:t>
            </a:r>
            <a:r>
              <a:rPr sz="6000" b="1" i="1" spc="-57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sz="6000" b="1" i="1" spc="-4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sz="6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5900" y="404664"/>
            <a:ext cx="6372200" cy="4779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141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95973"/>
            <a:ext cx="8064896" cy="44654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2758" y="1286954"/>
            <a:ext cx="8437714" cy="544541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95968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2339752" y="260648"/>
            <a:ext cx="4668364" cy="749834"/>
          </a:xfrm>
          <a:prstGeom prst="rect">
            <a:avLst/>
          </a:prstGeom>
        </p:spPr>
        <p:txBody>
          <a:bodyPr vert="horz" wrap="square" lIns="0" tIns="11062" rIns="0" bIns="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Научно-исследовательский центр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«Зайки - Знайки»</a:t>
            </a:r>
            <a:endParaRPr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E:\С маминого телефона\Экспериментирование\IMG_20171122_172407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96752"/>
            <a:ext cx="8424936" cy="5419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883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 с детьми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познавательно-исследовательской деятельности: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1"/>
            <a:ext cx="4608512" cy="424847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еседы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аблюдения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кспериментирование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кскурсии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ешение проблемных ситуаций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оллекционирование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оделирование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еализация проектов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идактические упражнения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икторины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340768"/>
            <a:ext cx="3795886" cy="506118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в музей НГПУ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836712"/>
            <a:ext cx="4824536" cy="36184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D:\Users\Yulja\Desktop\Детский сад (видео, фото)\ФОТО\музей подг. гр. 2017\IMG_549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03340" y="2973313"/>
            <a:ext cx="4752528" cy="35643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87624" y="344338"/>
            <a:ext cx="67687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Организованная образовательная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с детьми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1340767"/>
            <a:ext cx="7416824" cy="51151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87502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212" y="1412777"/>
            <a:ext cx="3489852" cy="4653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60032" y="1412776"/>
            <a:ext cx="3489852" cy="4653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Users\Yulja\Desktop\Детский сад (видео, фото)\Разное\ывыуасув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60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6056" y="610197"/>
            <a:ext cx="3528392" cy="5440031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620688"/>
            <a:ext cx="3600400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33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394</TotalTime>
  <Words>334</Words>
  <Application>Microsoft Office PowerPoint</Application>
  <PresentationFormat>Экран (4:3)</PresentationFormat>
  <Paragraphs>68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Цель: развитие мышления и речи дошкольников как              двух неразрывно связанных между собой процессов</vt:lpstr>
      <vt:lpstr>Литература</vt:lpstr>
      <vt:lpstr>Слайд 4</vt:lpstr>
      <vt:lpstr>Формы работы с детьми  по познавательно-исследовательской деятельности:</vt:lpstr>
      <vt:lpstr>Экскурсия в музей НГПУ</vt:lpstr>
      <vt:lpstr>Слайд 7</vt:lpstr>
      <vt:lpstr>Проектная деятельность</vt:lpstr>
      <vt:lpstr>Слайд 9</vt:lpstr>
      <vt:lpstr>Слайд 10</vt:lpstr>
      <vt:lpstr>Моделирование</vt:lpstr>
      <vt:lpstr>Дидактические игры по экспериментированию</vt:lpstr>
      <vt:lpstr>      Опытно-экспериментальная деятельность</vt:lpstr>
      <vt:lpstr>Слайд 14</vt:lpstr>
      <vt:lpstr>Телескоп с зеркальным оком В нашей группе возле окон! Близко видели мы в нём Весь наш Выборный район.</vt:lpstr>
      <vt:lpstr>Шарик тканью мы потрём, Магнетизм в нём создаём. Липнет к шарику бумага! Дрессировка то, что надо!</vt:lpstr>
      <vt:lpstr>Камни драгоценные: алмазы и рубины Добывают под землёй умные машины. Вырастим сами мы кристалл из соли, Наблюдать и ждать нам хватит воли.</vt:lpstr>
      <vt:lpstr>В садоводов превратились, Лук с геранью посадили. Как растёт всё – наблюдаем, Огород наш поливаем. Зимой будут витамины. Приходите, угостим мы!</vt:lpstr>
      <vt:lpstr>С ребятами мы создавали  Цветное молоко. Вы не поверите, друзья, Умеет танцевать оно! Ведь «Фери» жир расщепляет, Узоры делать заставляет.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 Васеха</dc:creator>
  <cp:lastModifiedBy>Admin</cp:lastModifiedBy>
  <cp:revision>48</cp:revision>
  <dcterms:created xsi:type="dcterms:W3CDTF">2018-03-27T14:42:18Z</dcterms:created>
  <dcterms:modified xsi:type="dcterms:W3CDTF">2020-01-06T12:51:10Z</dcterms:modified>
</cp:coreProperties>
</file>